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66"/>
  </p:notesMasterIdLst>
  <p:sldIdLst>
    <p:sldId id="453" r:id="rId3"/>
    <p:sldId id="630" r:id="rId4"/>
    <p:sldId id="681" r:id="rId5"/>
    <p:sldId id="602" r:id="rId6"/>
    <p:sldId id="794" r:id="rId7"/>
    <p:sldId id="393" r:id="rId8"/>
    <p:sldId id="746" r:id="rId9"/>
    <p:sldId id="751" r:id="rId10"/>
    <p:sldId id="795" r:id="rId11"/>
    <p:sldId id="782" r:id="rId12"/>
    <p:sldId id="381" r:id="rId13"/>
    <p:sldId id="437" r:id="rId14"/>
    <p:sldId id="682" r:id="rId15"/>
    <p:sldId id="734" r:id="rId16"/>
    <p:sldId id="735" r:id="rId17"/>
    <p:sldId id="732" r:id="rId18"/>
    <p:sldId id="733" r:id="rId19"/>
    <p:sldId id="730" r:id="rId20"/>
    <p:sldId id="731" r:id="rId21"/>
    <p:sldId id="749" r:id="rId22"/>
    <p:sldId id="726" r:id="rId23"/>
    <p:sldId id="736" r:id="rId24"/>
    <p:sldId id="747" r:id="rId25"/>
    <p:sldId id="748" r:id="rId26"/>
    <p:sldId id="742" r:id="rId27"/>
    <p:sldId id="743" r:id="rId28"/>
    <p:sldId id="741" r:id="rId29"/>
    <p:sldId id="744" r:id="rId30"/>
    <p:sldId id="740" r:id="rId31"/>
    <p:sldId id="752" r:id="rId32"/>
    <p:sldId id="783" r:id="rId33"/>
    <p:sldId id="784" r:id="rId34"/>
    <p:sldId id="753" r:id="rId35"/>
    <p:sldId id="787" r:id="rId36"/>
    <p:sldId id="768" r:id="rId37"/>
    <p:sldId id="766" r:id="rId38"/>
    <p:sldId id="765" r:id="rId39"/>
    <p:sldId id="772" r:id="rId40"/>
    <p:sldId id="756" r:id="rId41"/>
    <p:sldId id="785" r:id="rId42"/>
    <p:sldId id="755" r:id="rId43"/>
    <p:sldId id="770" r:id="rId44"/>
    <p:sldId id="763" r:id="rId45"/>
    <p:sldId id="773" r:id="rId46"/>
    <p:sldId id="779" r:id="rId47"/>
    <p:sldId id="774" r:id="rId48"/>
    <p:sldId id="777" r:id="rId49"/>
    <p:sldId id="778" r:id="rId50"/>
    <p:sldId id="771" r:id="rId51"/>
    <p:sldId id="738" r:id="rId52"/>
    <p:sldId id="737" r:id="rId53"/>
    <p:sldId id="791" r:id="rId54"/>
    <p:sldId id="792" r:id="rId55"/>
    <p:sldId id="793" r:id="rId56"/>
    <p:sldId id="775" r:id="rId57"/>
    <p:sldId id="776" r:id="rId58"/>
    <p:sldId id="788" r:id="rId59"/>
    <p:sldId id="789" r:id="rId60"/>
    <p:sldId id="790" r:id="rId61"/>
    <p:sldId id="781" r:id="rId62"/>
    <p:sldId id="757" r:id="rId63"/>
    <p:sldId id="786" r:id="rId64"/>
    <p:sldId id="75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CCF"/>
    <a:srgbClr val="AE79D6"/>
    <a:srgbClr val="A6A6A6"/>
    <a:srgbClr val="8C3FC5"/>
    <a:srgbClr val="C3C3C3"/>
    <a:srgbClr val="D4B194"/>
    <a:srgbClr val="EBCBA3"/>
    <a:srgbClr val="1EB3FE"/>
    <a:srgbClr val="595959"/>
    <a:srgbClr val="067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C0D95-4B93-8C4E-B621-3FAF3406ECD1}" v="241" dt="2019-04-08T14:57:13.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1" autoAdjust="0"/>
    <p:restoredTop sz="61654" autoAdjust="0"/>
  </p:normalViewPr>
  <p:slideViewPr>
    <p:cSldViewPr snapToGrid="0">
      <p:cViewPr varScale="1">
        <p:scale>
          <a:sx n="83" d="100"/>
          <a:sy n="83" d="100"/>
        </p:scale>
        <p:origin x="2712" y="200"/>
      </p:cViewPr>
      <p:guideLst/>
    </p:cSldViewPr>
  </p:slideViewPr>
  <p:notesTextViewPr>
    <p:cViewPr>
      <p:scale>
        <a:sx n="1" d="1"/>
        <a:sy n="1" d="1"/>
      </p:scale>
      <p:origin x="0" y="0"/>
    </p:cViewPr>
  </p:notesTextViewPr>
  <p:sorterViewPr>
    <p:cViewPr>
      <p:scale>
        <a:sx n="71" d="100"/>
        <a:sy n="71" d="100"/>
      </p:scale>
      <p:origin x="0" y="-10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Solley" userId="6446f77d-77a0-4f03-b509-0612ab43eae7" providerId="ADAL" clId="{BA52AEB4-0645-6A4A-AF99-D5B5B79739EE}"/>
    <pc:docChg chg="custSel addSld delSld modSld sldOrd">
      <pc:chgData name="Tim Solley" userId="6446f77d-77a0-4f03-b509-0612ab43eae7" providerId="ADAL" clId="{BA52AEB4-0645-6A4A-AF99-D5B5B79739EE}" dt="2019-03-26T19:37:01.246" v="2999" actId="2696"/>
      <pc:docMkLst>
        <pc:docMk/>
      </pc:docMkLst>
      <pc:sldChg chg="modSp">
        <pc:chgData name="Tim Solley" userId="6446f77d-77a0-4f03-b509-0612ab43eae7" providerId="ADAL" clId="{BA52AEB4-0645-6A4A-AF99-D5B5B79739EE}" dt="2019-03-26T19:35:59.833" v="2995" actId="20577"/>
        <pc:sldMkLst>
          <pc:docMk/>
          <pc:sldMk cId="3724624612" sldId="731"/>
        </pc:sldMkLst>
        <pc:spChg chg="mod">
          <ac:chgData name="Tim Solley" userId="6446f77d-77a0-4f03-b509-0612ab43eae7" providerId="ADAL" clId="{BA52AEB4-0645-6A4A-AF99-D5B5B79739EE}" dt="2019-03-26T19:35:59.833" v="2995" actId="20577"/>
          <ac:spMkLst>
            <pc:docMk/>
            <pc:sldMk cId="3724624612" sldId="731"/>
            <ac:spMk id="4" creationId="{2155A478-4583-2147-AD91-499CD48BC61C}"/>
          </ac:spMkLst>
        </pc:spChg>
      </pc:sldChg>
      <pc:sldChg chg="modSp">
        <pc:chgData name="Tim Solley" userId="6446f77d-77a0-4f03-b509-0612ab43eae7" providerId="ADAL" clId="{BA52AEB4-0645-6A4A-AF99-D5B5B79739EE}" dt="2019-03-26T19:12:13.853" v="2866" actId="20577"/>
        <pc:sldMkLst>
          <pc:docMk/>
          <pc:sldMk cId="3150809820" sldId="750"/>
        </pc:sldMkLst>
        <pc:spChg chg="mod">
          <ac:chgData name="Tim Solley" userId="6446f77d-77a0-4f03-b509-0612ab43eae7" providerId="ADAL" clId="{BA52AEB4-0645-6A4A-AF99-D5B5B79739EE}" dt="2019-03-26T19:12:13.853" v="2866" actId="20577"/>
          <ac:spMkLst>
            <pc:docMk/>
            <pc:sldMk cId="3150809820" sldId="750"/>
            <ac:spMk id="3086" creationId="{00000000-0000-0000-0000-000000000000}"/>
          </ac:spMkLst>
        </pc:spChg>
      </pc:sldChg>
      <pc:sldChg chg="modSp add">
        <pc:chgData name="Tim Solley" userId="6446f77d-77a0-4f03-b509-0612ab43eae7" providerId="ADAL" clId="{BA52AEB4-0645-6A4A-AF99-D5B5B79739EE}" dt="2019-03-26T19:07:11.219" v="2864" actId="20577"/>
        <pc:sldMkLst>
          <pc:docMk/>
          <pc:sldMk cId="108853471" sldId="757"/>
        </pc:sldMkLst>
        <pc:spChg chg="mod">
          <ac:chgData name="Tim Solley" userId="6446f77d-77a0-4f03-b509-0612ab43eae7" providerId="ADAL" clId="{BA52AEB4-0645-6A4A-AF99-D5B5B79739EE}" dt="2019-03-26T19:07:11.219" v="2864" actId="20577"/>
          <ac:spMkLst>
            <pc:docMk/>
            <pc:sldMk cId="108853471" sldId="757"/>
            <ac:spMk id="4" creationId="{2155A478-4583-2147-AD91-499CD48BC61C}"/>
          </ac:spMkLst>
        </pc:spChg>
      </pc:sldChg>
      <pc:sldChg chg="addSp modSp ord">
        <pc:chgData name="Tim Solley" userId="6446f77d-77a0-4f03-b509-0612ab43eae7" providerId="ADAL" clId="{BA52AEB4-0645-6A4A-AF99-D5B5B79739EE}" dt="2019-03-26T17:23:12.804" v="792"/>
        <pc:sldMkLst>
          <pc:docMk/>
          <pc:sldMk cId="3843585128" sldId="763"/>
        </pc:sldMkLst>
        <pc:spChg chg="add mod">
          <ac:chgData name="Tim Solley" userId="6446f77d-77a0-4f03-b509-0612ab43eae7" providerId="ADAL" clId="{BA52AEB4-0645-6A4A-AF99-D5B5B79739EE}" dt="2019-03-26T16:56:49.739" v="183" actId="20577"/>
          <ac:spMkLst>
            <pc:docMk/>
            <pc:sldMk cId="3843585128" sldId="763"/>
            <ac:spMk id="2" creationId="{0FEEE8AB-823B-C446-92D3-A3D44EE73C06}"/>
          </ac:spMkLst>
        </pc:spChg>
      </pc:sldChg>
      <pc:sldChg chg="modSp ord">
        <pc:chgData name="Tim Solley" userId="6446f77d-77a0-4f03-b509-0612ab43eae7" providerId="ADAL" clId="{BA52AEB4-0645-6A4A-AF99-D5B5B79739EE}" dt="2019-03-26T17:43:32.246" v="2349" actId="108"/>
        <pc:sldMkLst>
          <pc:docMk/>
          <pc:sldMk cId="2464644673" sldId="771"/>
        </pc:sldMkLst>
        <pc:spChg chg="mod">
          <ac:chgData name="Tim Solley" userId="6446f77d-77a0-4f03-b509-0612ab43eae7" providerId="ADAL" clId="{BA52AEB4-0645-6A4A-AF99-D5B5B79739EE}" dt="2019-03-26T17:43:02.214" v="2346" actId="20577"/>
          <ac:spMkLst>
            <pc:docMk/>
            <pc:sldMk cId="2464644673" sldId="771"/>
            <ac:spMk id="4" creationId="{2155A478-4583-2147-AD91-499CD48BC61C}"/>
          </ac:spMkLst>
        </pc:spChg>
        <pc:spChg chg="mod">
          <ac:chgData name="Tim Solley" userId="6446f77d-77a0-4f03-b509-0612ab43eae7" providerId="ADAL" clId="{BA52AEB4-0645-6A4A-AF99-D5B5B79739EE}" dt="2019-03-26T17:43:32.246" v="2349" actId="108"/>
          <ac:spMkLst>
            <pc:docMk/>
            <pc:sldMk cId="2464644673" sldId="771"/>
            <ac:spMk id="12" creationId="{0124313A-91DC-3240-9A34-921CC845B19A}"/>
          </ac:spMkLst>
        </pc:spChg>
      </pc:sldChg>
      <pc:sldChg chg="ord">
        <pc:chgData name="Tim Solley" userId="6446f77d-77a0-4f03-b509-0612ab43eae7" providerId="ADAL" clId="{BA52AEB4-0645-6A4A-AF99-D5B5B79739EE}" dt="2019-03-26T19:36:53.258" v="2998"/>
        <pc:sldMkLst>
          <pc:docMk/>
          <pc:sldMk cId="3083892167" sldId="772"/>
        </pc:sldMkLst>
      </pc:sldChg>
      <pc:sldChg chg="addSp delSp modSp add">
        <pc:chgData name="Tim Solley" userId="6446f77d-77a0-4f03-b509-0612ab43eae7" providerId="ADAL" clId="{BA52AEB4-0645-6A4A-AF99-D5B5B79739EE}" dt="2019-03-26T18:39:09.476" v="2428" actId="20577"/>
        <pc:sldMkLst>
          <pc:docMk/>
          <pc:sldMk cId="465021204" sldId="773"/>
        </pc:sldMkLst>
        <pc:spChg chg="add mod">
          <ac:chgData name="Tim Solley" userId="6446f77d-77a0-4f03-b509-0612ab43eae7" providerId="ADAL" clId="{BA52AEB4-0645-6A4A-AF99-D5B5B79739EE}" dt="2019-03-26T18:39:09.476" v="2428" actId="20577"/>
          <ac:spMkLst>
            <pc:docMk/>
            <pc:sldMk cId="465021204" sldId="773"/>
            <ac:spMk id="2" creationId="{E03B3FD1-561C-854C-90AE-B86C3D93D9FB}"/>
          </ac:spMkLst>
        </pc:spChg>
        <pc:spChg chg="mod">
          <ac:chgData name="Tim Solley" userId="6446f77d-77a0-4f03-b509-0612ab43eae7" providerId="ADAL" clId="{BA52AEB4-0645-6A4A-AF99-D5B5B79739EE}" dt="2019-03-26T17:06:31.439" v="210" actId="20577"/>
          <ac:spMkLst>
            <pc:docMk/>
            <pc:sldMk cId="465021204" sldId="773"/>
            <ac:spMk id="12" creationId="{0124313A-91DC-3240-9A34-921CC845B19A}"/>
          </ac:spMkLst>
        </pc:spChg>
        <pc:picChg chg="del">
          <ac:chgData name="Tim Solley" userId="6446f77d-77a0-4f03-b509-0612ab43eae7" providerId="ADAL" clId="{BA52AEB4-0645-6A4A-AF99-D5B5B79739EE}" dt="2019-03-26T17:26:06.487" v="954" actId="478"/>
          <ac:picMkLst>
            <pc:docMk/>
            <pc:sldMk cId="465021204" sldId="773"/>
            <ac:picMk id="3" creationId="{F8FF1752-E8DB-B149-9681-2B0C1A359F10}"/>
          </ac:picMkLst>
        </pc:picChg>
        <pc:picChg chg="add del mod">
          <ac:chgData name="Tim Solley" userId="6446f77d-77a0-4f03-b509-0612ab43eae7" providerId="ADAL" clId="{BA52AEB4-0645-6A4A-AF99-D5B5B79739EE}" dt="2019-03-26T17:27:00.316" v="959" actId="478"/>
          <ac:picMkLst>
            <pc:docMk/>
            <pc:sldMk cId="465021204" sldId="773"/>
            <ac:picMk id="5" creationId="{D46EBE53-7560-234E-A3EA-111AEDB0AC74}"/>
          </ac:picMkLst>
        </pc:picChg>
        <pc:picChg chg="add mod">
          <ac:chgData name="Tim Solley" userId="6446f77d-77a0-4f03-b509-0612ab43eae7" providerId="ADAL" clId="{BA52AEB4-0645-6A4A-AF99-D5B5B79739EE}" dt="2019-03-26T17:29:33.585" v="1095" actId="1076"/>
          <ac:picMkLst>
            <pc:docMk/>
            <pc:sldMk cId="465021204" sldId="773"/>
            <ac:picMk id="7" creationId="{8C2E531F-9AAC-864A-8CBB-5F64810D9D64}"/>
          </ac:picMkLst>
        </pc:picChg>
      </pc:sldChg>
      <pc:sldChg chg="modSp add">
        <pc:chgData name="Tim Solley" userId="6446f77d-77a0-4f03-b509-0612ab43eae7" providerId="ADAL" clId="{BA52AEB4-0645-6A4A-AF99-D5B5B79739EE}" dt="2019-03-26T17:06:39.294" v="228" actId="20577"/>
        <pc:sldMkLst>
          <pc:docMk/>
          <pc:sldMk cId="2598830516" sldId="774"/>
        </pc:sldMkLst>
        <pc:spChg chg="mod">
          <ac:chgData name="Tim Solley" userId="6446f77d-77a0-4f03-b509-0612ab43eae7" providerId="ADAL" clId="{BA52AEB4-0645-6A4A-AF99-D5B5B79739EE}" dt="2019-03-26T17:06:39.294" v="228" actId="20577"/>
          <ac:spMkLst>
            <pc:docMk/>
            <pc:sldMk cId="2598830516" sldId="774"/>
            <ac:spMk id="12" creationId="{0124313A-91DC-3240-9A34-921CC845B19A}"/>
          </ac:spMkLst>
        </pc:spChg>
      </pc:sldChg>
      <pc:sldChg chg="modSp add">
        <pc:chgData name="Tim Solley" userId="6446f77d-77a0-4f03-b509-0612ab43eae7" providerId="ADAL" clId="{BA52AEB4-0645-6A4A-AF99-D5B5B79739EE}" dt="2019-03-26T18:57:59.550" v="2442" actId="20577"/>
        <pc:sldMkLst>
          <pc:docMk/>
          <pc:sldMk cId="2037092445" sldId="775"/>
        </pc:sldMkLst>
        <pc:spChg chg="mod">
          <ac:chgData name="Tim Solley" userId="6446f77d-77a0-4f03-b509-0612ab43eae7" providerId="ADAL" clId="{BA52AEB4-0645-6A4A-AF99-D5B5B79739EE}" dt="2019-03-26T18:57:59.550" v="2442" actId="20577"/>
          <ac:spMkLst>
            <pc:docMk/>
            <pc:sldMk cId="2037092445" sldId="775"/>
            <ac:spMk id="2" creationId="{00000000-0000-0000-0000-000000000000}"/>
          </ac:spMkLst>
        </pc:spChg>
        <pc:spChg chg="mod">
          <ac:chgData name="Tim Solley" userId="6446f77d-77a0-4f03-b509-0612ab43eae7" providerId="ADAL" clId="{BA52AEB4-0645-6A4A-AF99-D5B5B79739EE}" dt="2019-03-26T18:57:49.934" v="2441" actId="20577"/>
          <ac:spMkLst>
            <pc:docMk/>
            <pc:sldMk cId="2037092445" sldId="775"/>
            <ac:spMk id="26" creationId="{7F82BBDF-41F9-4C40-A0EC-B48067D59735}"/>
          </ac:spMkLst>
        </pc:spChg>
      </pc:sldChg>
      <pc:sldChg chg="modSp add">
        <pc:chgData name="Tim Solley" userId="6446f77d-77a0-4f03-b509-0612ab43eae7" providerId="ADAL" clId="{BA52AEB4-0645-6A4A-AF99-D5B5B79739EE}" dt="2019-03-26T18:58:11.898" v="2455" actId="20577"/>
        <pc:sldMkLst>
          <pc:docMk/>
          <pc:sldMk cId="427929394" sldId="776"/>
        </pc:sldMkLst>
        <pc:spChg chg="mod">
          <ac:chgData name="Tim Solley" userId="6446f77d-77a0-4f03-b509-0612ab43eae7" providerId="ADAL" clId="{BA52AEB4-0645-6A4A-AF99-D5B5B79739EE}" dt="2019-03-26T18:58:11.898" v="2455" actId="20577"/>
          <ac:spMkLst>
            <pc:docMk/>
            <pc:sldMk cId="427929394" sldId="776"/>
            <ac:spMk id="4" creationId="{2155A478-4583-2147-AD91-499CD48BC61C}"/>
          </ac:spMkLst>
        </pc:spChg>
        <pc:spChg chg="mod">
          <ac:chgData name="Tim Solley" userId="6446f77d-77a0-4f03-b509-0612ab43eae7" providerId="ADAL" clId="{BA52AEB4-0645-6A4A-AF99-D5B5B79739EE}" dt="2019-03-26T18:58:06.957" v="2453" actId="20577"/>
          <ac:spMkLst>
            <pc:docMk/>
            <pc:sldMk cId="427929394" sldId="776"/>
            <ac:spMk id="12" creationId="{0124313A-91DC-3240-9A34-921CC845B19A}"/>
          </ac:spMkLst>
        </pc:spChg>
      </pc:sldChg>
      <pc:sldChg chg="addSp delSp modSp add">
        <pc:chgData name="Tim Solley" userId="6446f77d-77a0-4f03-b509-0612ab43eae7" providerId="ADAL" clId="{BA52AEB4-0645-6A4A-AF99-D5B5B79739EE}" dt="2019-03-26T17:18:13.489" v="486" actId="1076"/>
        <pc:sldMkLst>
          <pc:docMk/>
          <pc:sldMk cId="1042452325" sldId="777"/>
        </pc:sldMkLst>
        <pc:spChg chg="add mod">
          <ac:chgData name="Tim Solley" userId="6446f77d-77a0-4f03-b509-0612ab43eae7" providerId="ADAL" clId="{BA52AEB4-0645-6A4A-AF99-D5B5B79739EE}" dt="2019-03-26T17:13:09.383" v="323" actId="20577"/>
          <ac:spMkLst>
            <pc:docMk/>
            <pc:sldMk cId="1042452325" sldId="777"/>
            <ac:spMk id="5" creationId="{EB5B3A7B-E8E2-AA46-8ABB-74B6F7F99969}"/>
          </ac:spMkLst>
        </pc:spChg>
        <pc:spChg chg="mod">
          <ac:chgData name="Tim Solley" userId="6446f77d-77a0-4f03-b509-0612ab43eae7" providerId="ADAL" clId="{BA52AEB4-0645-6A4A-AF99-D5B5B79739EE}" dt="2019-03-26T17:07:16.742" v="254" actId="20577"/>
          <ac:spMkLst>
            <pc:docMk/>
            <pc:sldMk cId="1042452325" sldId="777"/>
            <ac:spMk id="12" creationId="{0124313A-91DC-3240-9A34-921CC845B19A}"/>
          </ac:spMkLst>
        </pc:spChg>
        <pc:spChg chg="add mod">
          <ac:chgData name="Tim Solley" userId="6446f77d-77a0-4f03-b509-0612ab43eae7" providerId="ADAL" clId="{BA52AEB4-0645-6A4A-AF99-D5B5B79739EE}" dt="2019-03-26T17:13:34.741" v="355" actId="20577"/>
          <ac:spMkLst>
            <pc:docMk/>
            <pc:sldMk cId="1042452325" sldId="777"/>
            <ac:spMk id="21" creationId="{29BA3EA8-F5FC-024A-B564-934C2CA307F4}"/>
          </ac:spMkLst>
        </pc:spChg>
        <pc:spChg chg="add mod">
          <ac:chgData name="Tim Solley" userId="6446f77d-77a0-4f03-b509-0612ab43eae7" providerId="ADAL" clId="{BA52AEB4-0645-6A4A-AF99-D5B5B79739EE}" dt="2019-03-26T17:13:57.281" v="364" actId="20577"/>
          <ac:spMkLst>
            <pc:docMk/>
            <pc:sldMk cId="1042452325" sldId="777"/>
            <ac:spMk id="22" creationId="{520B6F4D-D7E7-AE4F-9BD0-A830F5B7693E}"/>
          </ac:spMkLst>
        </pc:spChg>
        <pc:spChg chg="add mod">
          <ac:chgData name="Tim Solley" userId="6446f77d-77a0-4f03-b509-0612ab43eae7" providerId="ADAL" clId="{BA52AEB4-0645-6A4A-AF99-D5B5B79739EE}" dt="2019-03-26T17:14:20.222" v="375" actId="20577"/>
          <ac:spMkLst>
            <pc:docMk/>
            <pc:sldMk cId="1042452325" sldId="777"/>
            <ac:spMk id="23" creationId="{B45D4933-D28C-9643-B068-F73943A344BF}"/>
          </ac:spMkLst>
        </pc:spChg>
        <pc:spChg chg="add mod">
          <ac:chgData name="Tim Solley" userId="6446f77d-77a0-4f03-b509-0612ab43eae7" providerId="ADAL" clId="{BA52AEB4-0645-6A4A-AF99-D5B5B79739EE}" dt="2019-03-26T17:18:13.489" v="486" actId="1076"/>
          <ac:spMkLst>
            <pc:docMk/>
            <pc:sldMk cId="1042452325" sldId="777"/>
            <ac:spMk id="29" creationId="{40FAC03D-65D5-6940-A8A2-1105CEBFA3AA}"/>
          </ac:spMkLst>
        </pc:spChg>
        <pc:picChg chg="del">
          <ac:chgData name="Tim Solley" userId="6446f77d-77a0-4f03-b509-0612ab43eae7" providerId="ADAL" clId="{BA52AEB4-0645-6A4A-AF99-D5B5B79739EE}" dt="2019-03-26T17:07:19.094" v="255" actId="478"/>
          <ac:picMkLst>
            <pc:docMk/>
            <pc:sldMk cId="1042452325" sldId="777"/>
            <ac:picMk id="3" creationId="{594412C9-8328-7746-BC49-E61EB84639C6}"/>
          </ac:picMkLst>
        </pc:picChg>
        <pc:picChg chg="add mod">
          <ac:chgData name="Tim Solley" userId="6446f77d-77a0-4f03-b509-0612ab43eae7" providerId="ADAL" clId="{BA52AEB4-0645-6A4A-AF99-D5B5B79739EE}" dt="2019-03-26T17:11:02.231" v="288" actId="1076"/>
          <ac:picMkLst>
            <pc:docMk/>
            <pc:sldMk cId="1042452325" sldId="777"/>
            <ac:picMk id="4" creationId="{B20ACE73-FB96-1C49-B713-36598B413E3A}"/>
          </ac:picMkLst>
        </pc:picChg>
        <pc:picChg chg="add mod">
          <ac:chgData name="Tim Solley" userId="6446f77d-77a0-4f03-b509-0612ab43eae7" providerId="ADAL" clId="{BA52AEB4-0645-6A4A-AF99-D5B5B79739EE}" dt="2019-03-26T17:11:02.231" v="288" actId="1076"/>
          <ac:picMkLst>
            <pc:docMk/>
            <pc:sldMk cId="1042452325" sldId="777"/>
            <ac:picMk id="7" creationId="{05D1CCAC-4AA3-5E41-BF14-FE0D75C7FD1D}"/>
          </ac:picMkLst>
        </pc:picChg>
        <pc:picChg chg="add mod">
          <ac:chgData name="Tim Solley" userId="6446f77d-77a0-4f03-b509-0612ab43eae7" providerId="ADAL" clId="{BA52AEB4-0645-6A4A-AF99-D5B5B79739EE}" dt="2019-03-26T17:13:38.530" v="356" actId="1076"/>
          <ac:picMkLst>
            <pc:docMk/>
            <pc:sldMk cId="1042452325" sldId="777"/>
            <ac:picMk id="9" creationId="{2AE635C9-9B70-3C49-A13F-383041DBC8B6}"/>
          </ac:picMkLst>
        </pc:picChg>
        <pc:picChg chg="add mod">
          <ac:chgData name="Tim Solley" userId="6446f77d-77a0-4f03-b509-0612ab43eae7" providerId="ADAL" clId="{BA52AEB4-0645-6A4A-AF99-D5B5B79739EE}" dt="2019-03-26T17:11:47.074" v="292" actId="1076"/>
          <ac:picMkLst>
            <pc:docMk/>
            <pc:sldMk cId="1042452325" sldId="777"/>
            <ac:picMk id="11" creationId="{F97302A7-B871-394A-9235-8D0331F222F5}"/>
          </ac:picMkLst>
        </pc:picChg>
        <pc:picChg chg="add mod">
          <ac:chgData name="Tim Solley" userId="6446f77d-77a0-4f03-b509-0612ab43eae7" providerId="ADAL" clId="{BA52AEB4-0645-6A4A-AF99-D5B5B79739EE}" dt="2019-03-26T17:14:10.032" v="367" actId="1076"/>
          <ac:picMkLst>
            <pc:docMk/>
            <pc:sldMk cId="1042452325" sldId="777"/>
            <ac:picMk id="14" creationId="{0CEB5D53-E00A-FB47-8F2B-2F3755C3A3D5}"/>
          </ac:picMkLst>
        </pc:picChg>
        <pc:picChg chg="del">
          <ac:chgData name="Tim Solley" userId="6446f77d-77a0-4f03-b509-0612ab43eae7" providerId="ADAL" clId="{BA52AEB4-0645-6A4A-AF99-D5B5B79739EE}" dt="2019-03-26T17:07:20.573" v="256" actId="478"/>
          <ac:picMkLst>
            <pc:docMk/>
            <pc:sldMk cId="1042452325" sldId="777"/>
            <ac:picMk id="16" creationId="{22771330-6913-EA45-A8CC-2F74804121D9}"/>
          </ac:picMkLst>
        </pc:picChg>
        <pc:picChg chg="del">
          <ac:chgData name="Tim Solley" userId="6446f77d-77a0-4f03-b509-0612ab43eae7" providerId="ADAL" clId="{BA52AEB4-0645-6A4A-AF99-D5B5B79739EE}" dt="2019-03-26T17:07:21.423" v="257" actId="478"/>
          <ac:picMkLst>
            <pc:docMk/>
            <pc:sldMk cId="1042452325" sldId="777"/>
            <ac:picMk id="17" creationId="{D9C1D2A4-23F8-E444-8C36-DDE90F2AAEBA}"/>
          </ac:picMkLst>
        </pc:picChg>
        <pc:picChg chg="del">
          <ac:chgData name="Tim Solley" userId="6446f77d-77a0-4f03-b509-0612ab43eae7" providerId="ADAL" clId="{BA52AEB4-0645-6A4A-AF99-D5B5B79739EE}" dt="2019-03-26T17:07:21.992" v="258" actId="478"/>
          <ac:picMkLst>
            <pc:docMk/>
            <pc:sldMk cId="1042452325" sldId="777"/>
            <ac:picMk id="19" creationId="{8F4DC3CC-6ACD-C547-836D-08C0E3579CAA}"/>
          </ac:picMkLst>
        </pc:picChg>
        <pc:cxnChg chg="add mod">
          <ac:chgData name="Tim Solley" userId="6446f77d-77a0-4f03-b509-0612ab43eae7" providerId="ADAL" clId="{BA52AEB4-0645-6A4A-AF99-D5B5B79739EE}" dt="2019-03-26T17:14:30.681" v="376" actId="11529"/>
          <ac:cxnSpMkLst>
            <pc:docMk/>
            <pc:sldMk cId="1042452325" sldId="777"/>
            <ac:cxnSpMk id="24" creationId="{69ABDBCD-49CF-D846-BFD8-587E68406A78}"/>
          </ac:cxnSpMkLst>
        </pc:cxnChg>
        <pc:cxnChg chg="add mod">
          <ac:chgData name="Tim Solley" userId="6446f77d-77a0-4f03-b509-0612ab43eae7" providerId="ADAL" clId="{BA52AEB4-0645-6A4A-AF99-D5B5B79739EE}" dt="2019-03-26T17:14:39.900" v="377" actId="11529"/>
          <ac:cxnSpMkLst>
            <pc:docMk/>
            <pc:sldMk cId="1042452325" sldId="777"/>
            <ac:cxnSpMk id="26" creationId="{D54A7AFB-D771-4847-8E8E-40D8A1D0510B}"/>
          </ac:cxnSpMkLst>
        </pc:cxnChg>
        <pc:cxnChg chg="add mod">
          <ac:chgData name="Tim Solley" userId="6446f77d-77a0-4f03-b509-0612ab43eae7" providerId="ADAL" clId="{BA52AEB4-0645-6A4A-AF99-D5B5B79739EE}" dt="2019-03-26T17:14:47.168" v="378" actId="11529"/>
          <ac:cxnSpMkLst>
            <pc:docMk/>
            <pc:sldMk cId="1042452325" sldId="777"/>
            <ac:cxnSpMk id="28" creationId="{329DA1F3-F29F-B442-A9E2-D1271B8A74C5}"/>
          </ac:cxnSpMkLst>
        </pc:cxnChg>
      </pc:sldChg>
      <pc:sldChg chg="delSp modSp add">
        <pc:chgData name="Tim Solley" userId="6446f77d-77a0-4f03-b509-0612ab43eae7" providerId="ADAL" clId="{BA52AEB4-0645-6A4A-AF99-D5B5B79739EE}" dt="2019-03-26T17:39:17.319" v="2002" actId="20577"/>
        <pc:sldMkLst>
          <pc:docMk/>
          <pc:sldMk cId="2358890305" sldId="778"/>
        </pc:sldMkLst>
        <pc:spChg chg="del mod">
          <ac:chgData name="Tim Solley" userId="6446f77d-77a0-4f03-b509-0612ab43eae7" providerId="ADAL" clId="{BA52AEB4-0645-6A4A-AF99-D5B5B79739EE}" dt="2019-03-26T17:19:00.516" v="505" actId="478"/>
          <ac:spMkLst>
            <pc:docMk/>
            <pc:sldMk cId="2358890305" sldId="778"/>
            <ac:spMk id="5" creationId="{EB5B3A7B-E8E2-AA46-8ABB-74B6F7F99969}"/>
          </ac:spMkLst>
        </pc:spChg>
        <pc:spChg chg="mod">
          <ac:chgData name="Tim Solley" userId="6446f77d-77a0-4f03-b509-0612ab43eae7" providerId="ADAL" clId="{BA52AEB4-0645-6A4A-AF99-D5B5B79739EE}" dt="2019-03-26T17:18:48.249" v="497" actId="108"/>
          <ac:spMkLst>
            <pc:docMk/>
            <pc:sldMk cId="2358890305" sldId="778"/>
            <ac:spMk id="12" creationId="{0124313A-91DC-3240-9A34-921CC845B19A}"/>
          </ac:spMkLst>
        </pc:spChg>
        <pc:spChg chg="del mod">
          <ac:chgData name="Tim Solley" userId="6446f77d-77a0-4f03-b509-0612ab43eae7" providerId="ADAL" clId="{BA52AEB4-0645-6A4A-AF99-D5B5B79739EE}" dt="2019-03-26T17:18:56.343" v="503" actId="478"/>
          <ac:spMkLst>
            <pc:docMk/>
            <pc:sldMk cId="2358890305" sldId="778"/>
            <ac:spMk id="21" creationId="{29BA3EA8-F5FC-024A-B564-934C2CA307F4}"/>
          </ac:spMkLst>
        </pc:spChg>
        <pc:spChg chg="del">
          <ac:chgData name="Tim Solley" userId="6446f77d-77a0-4f03-b509-0612ab43eae7" providerId="ADAL" clId="{BA52AEB4-0645-6A4A-AF99-D5B5B79739EE}" dt="2019-03-26T17:19:05.940" v="510" actId="478"/>
          <ac:spMkLst>
            <pc:docMk/>
            <pc:sldMk cId="2358890305" sldId="778"/>
            <ac:spMk id="22" creationId="{520B6F4D-D7E7-AE4F-9BD0-A830F5B7693E}"/>
          </ac:spMkLst>
        </pc:spChg>
        <pc:spChg chg="del">
          <ac:chgData name="Tim Solley" userId="6446f77d-77a0-4f03-b509-0612ab43eae7" providerId="ADAL" clId="{BA52AEB4-0645-6A4A-AF99-D5B5B79739EE}" dt="2019-03-26T17:19:07.245" v="511" actId="478"/>
          <ac:spMkLst>
            <pc:docMk/>
            <pc:sldMk cId="2358890305" sldId="778"/>
            <ac:spMk id="23" creationId="{B45D4933-D28C-9643-B068-F73943A344BF}"/>
          </ac:spMkLst>
        </pc:spChg>
        <pc:spChg chg="mod">
          <ac:chgData name="Tim Solley" userId="6446f77d-77a0-4f03-b509-0612ab43eae7" providerId="ADAL" clId="{BA52AEB4-0645-6A4A-AF99-D5B5B79739EE}" dt="2019-03-26T17:39:17.319" v="2002" actId="20577"/>
          <ac:spMkLst>
            <pc:docMk/>
            <pc:sldMk cId="2358890305" sldId="778"/>
            <ac:spMk id="29" creationId="{40FAC03D-65D5-6940-A8A2-1105CEBFA3AA}"/>
          </ac:spMkLst>
        </pc:spChg>
        <pc:picChg chg="del">
          <ac:chgData name="Tim Solley" userId="6446f77d-77a0-4f03-b509-0612ab43eae7" providerId="ADAL" clId="{BA52AEB4-0645-6A4A-AF99-D5B5B79739EE}" dt="2019-03-26T17:18:53.562" v="501" actId="478"/>
          <ac:picMkLst>
            <pc:docMk/>
            <pc:sldMk cId="2358890305" sldId="778"/>
            <ac:picMk id="4" creationId="{B20ACE73-FB96-1C49-B713-36598B413E3A}"/>
          </ac:picMkLst>
        </pc:picChg>
        <pc:picChg chg="del">
          <ac:chgData name="Tim Solley" userId="6446f77d-77a0-4f03-b509-0612ab43eae7" providerId="ADAL" clId="{BA52AEB4-0645-6A4A-AF99-D5B5B79739EE}" dt="2019-03-26T17:18:51.655" v="499" actId="478"/>
          <ac:picMkLst>
            <pc:docMk/>
            <pc:sldMk cId="2358890305" sldId="778"/>
            <ac:picMk id="7" creationId="{05D1CCAC-4AA3-5E41-BF14-FE0D75C7FD1D}"/>
          </ac:picMkLst>
        </pc:picChg>
        <pc:picChg chg="del">
          <ac:chgData name="Tim Solley" userId="6446f77d-77a0-4f03-b509-0612ab43eae7" providerId="ADAL" clId="{BA52AEB4-0645-6A4A-AF99-D5B5B79739EE}" dt="2019-03-26T17:19:03.706" v="509" actId="478"/>
          <ac:picMkLst>
            <pc:docMk/>
            <pc:sldMk cId="2358890305" sldId="778"/>
            <ac:picMk id="9" creationId="{2AE635C9-9B70-3C49-A13F-383041DBC8B6}"/>
          </ac:picMkLst>
        </pc:picChg>
        <pc:picChg chg="del">
          <ac:chgData name="Tim Solley" userId="6446f77d-77a0-4f03-b509-0612ab43eae7" providerId="ADAL" clId="{BA52AEB4-0645-6A4A-AF99-D5B5B79739EE}" dt="2019-03-26T17:18:50.825" v="498" actId="478"/>
          <ac:picMkLst>
            <pc:docMk/>
            <pc:sldMk cId="2358890305" sldId="778"/>
            <ac:picMk id="11" creationId="{F97302A7-B871-394A-9235-8D0331F222F5}"/>
          </ac:picMkLst>
        </pc:picChg>
        <pc:picChg chg="del">
          <ac:chgData name="Tim Solley" userId="6446f77d-77a0-4f03-b509-0612ab43eae7" providerId="ADAL" clId="{BA52AEB4-0645-6A4A-AF99-D5B5B79739EE}" dt="2019-03-26T17:19:03.041" v="508" actId="478"/>
          <ac:picMkLst>
            <pc:docMk/>
            <pc:sldMk cId="2358890305" sldId="778"/>
            <ac:picMk id="14" creationId="{0CEB5D53-E00A-FB47-8F2B-2F3755C3A3D5}"/>
          </ac:picMkLst>
        </pc:picChg>
        <pc:cxnChg chg="del">
          <ac:chgData name="Tim Solley" userId="6446f77d-77a0-4f03-b509-0612ab43eae7" providerId="ADAL" clId="{BA52AEB4-0645-6A4A-AF99-D5B5B79739EE}" dt="2019-03-26T17:18:58.593" v="504" actId="478"/>
          <ac:cxnSpMkLst>
            <pc:docMk/>
            <pc:sldMk cId="2358890305" sldId="778"/>
            <ac:cxnSpMk id="24" creationId="{69ABDBCD-49CF-D846-BFD8-587E68406A78}"/>
          </ac:cxnSpMkLst>
        </pc:cxnChg>
        <pc:cxnChg chg="del mod">
          <ac:chgData name="Tim Solley" userId="6446f77d-77a0-4f03-b509-0612ab43eae7" providerId="ADAL" clId="{BA52AEB4-0645-6A4A-AF99-D5B5B79739EE}" dt="2019-03-26T17:19:01.732" v="506" actId="478"/>
          <ac:cxnSpMkLst>
            <pc:docMk/>
            <pc:sldMk cId="2358890305" sldId="778"/>
            <ac:cxnSpMk id="26" creationId="{D54A7AFB-D771-4847-8E8E-40D8A1D0510B}"/>
          </ac:cxnSpMkLst>
        </pc:cxnChg>
        <pc:cxnChg chg="del">
          <ac:chgData name="Tim Solley" userId="6446f77d-77a0-4f03-b509-0612ab43eae7" providerId="ADAL" clId="{BA52AEB4-0645-6A4A-AF99-D5B5B79739EE}" dt="2019-03-26T17:19:02.517" v="507" actId="478"/>
          <ac:cxnSpMkLst>
            <pc:docMk/>
            <pc:sldMk cId="2358890305" sldId="778"/>
            <ac:cxnSpMk id="28" creationId="{329DA1F3-F29F-B442-A9E2-D1271B8A74C5}"/>
          </ac:cxnSpMkLst>
        </pc:cxnChg>
      </pc:sldChg>
      <pc:sldChg chg="modSp add ord">
        <pc:chgData name="Tim Solley" userId="6446f77d-77a0-4f03-b509-0612ab43eae7" providerId="ADAL" clId="{BA52AEB4-0645-6A4A-AF99-D5B5B79739EE}" dt="2019-03-26T17:35:20.461" v="1740" actId="20577"/>
        <pc:sldMkLst>
          <pc:docMk/>
          <pc:sldMk cId="2337235094" sldId="779"/>
        </pc:sldMkLst>
        <pc:spChg chg="mod">
          <ac:chgData name="Tim Solley" userId="6446f77d-77a0-4f03-b509-0612ab43eae7" providerId="ADAL" clId="{BA52AEB4-0645-6A4A-AF99-D5B5B79739EE}" dt="2019-03-26T17:31:07.436" v="1173" actId="20577"/>
          <ac:spMkLst>
            <pc:docMk/>
            <pc:sldMk cId="2337235094" sldId="779"/>
            <ac:spMk id="12" creationId="{0124313A-91DC-3240-9A34-921CC845B19A}"/>
          </ac:spMkLst>
        </pc:spChg>
        <pc:spChg chg="mod">
          <ac:chgData name="Tim Solley" userId="6446f77d-77a0-4f03-b509-0612ab43eae7" providerId="ADAL" clId="{BA52AEB4-0645-6A4A-AF99-D5B5B79739EE}" dt="2019-03-26T17:35:20.461" v="1740" actId="20577"/>
          <ac:spMkLst>
            <pc:docMk/>
            <pc:sldMk cId="2337235094" sldId="779"/>
            <ac:spMk id="29" creationId="{40FAC03D-65D5-6940-A8A2-1105CEBFA3AA}"/>
          </ac:spMkLst>
        </pc:spChg>
      </pc:sldChg>
      <pc:sldChg chg="modSp add">
        <pc:chgData name="Tim Solley" userId="6446f77d-77a0-4f03-b509-0612ab43eae7" providerId="ADAL" clId="{BA52AEB4-0645-6A4A-AF99-D5B5B79739EE}" dt="2019-03-26T18:38:08.959" v="2360" actId="20577"/>
        <pc:sldMkLst>
          <pc:docMk/>
          <pc:sldMk cId="2108316140" sldId="781"/>
        </pc:sldMkLst>
        <pc:spChg chg="mod">
          <ac:chgData name="Tim Solley" userId="6446f77d-77a0-4f03-b509-0612ab43eae7" providerId="ADAL" clId="{BA52AEB4-0645-6A4A-AF99-D5B5B79739EE}" dt="2019-03-26T18:38:08.959" v="2360" actId="20577"/>
          <ac:spMkLst>
            <pc:docMk/>
            <pc:sldMk cId="2108316140" sldId="781"/>
            <ac:spMk id="12" creationId="{0124313A-91DC-3240-9A34-921CC845B19A}"/>
          </ac:spMkLst>
        </pc:spChg>
      </pc:sldChg>
      <pc:sldChg chg="modSp add ord">
        <pc:chgData name="Tim Solley" userId="6446f77d-77a0-4f03-b509-0612ab43eae7" providerId="ADAL" clId="{BA52AEB4-0645-6A4A-AF99-D5B5B79739EE}" dt="2019-03-26T19:17:23.727" v="2992" actId="207"/>
        <pc:sldMkLst>
          <pc:docMk/>
          <pc:sldMk cId="1271494841" sldId="782"/>
        </pc:sldMkLst>
        <pc:spChg chg="mod">
          <ac:chgData name="Tim Solley" userId="6446f77d-77a0-4f03-b509-0612ab43eae7" providerId="ADAL" clId="{BA52AEB4-0645-6A4A-AF99-D5B5B79739EE}" dt="2019-03-26T19:17:23.727" v="2992" actId="207"/>
          <ac:spMkLst>
            <pc:docMk/>
            <pc:sldMk cId="1271494841" sldId="782"/>
            <ac:spMk id="4" creationId="{2155A478-4583-2147-AD91-499CD48BC61C}"/>
          </ac:spMkLst>
        </pc:spChg>
        <pc:spChg chg="mod">
          <ac:chgData name="Tim Solley" userId="6446f77d-77a0-4f03-b509-0612ab43eae7" providerId="ADAL" clId="{BA52AEB4-0645-6A4A-AF99-D5B5B79739EE}" dt="2019-03-26T19:16:45.335" v="2884" actId="20577"/>
          <ac:spMkLst>
            <pc:docMk/>
            <pc:sldMk cId="1271494841" sldId="782"/>
            <ac:spMk id="12" creationId="{0124313A-91DC-3240-9A34-921CC845B19A}"/>
          </ac:spMkLst>
        </pc:spChg>
      </pc:sldChg>
    </pc:docChg>
  </pc:docChgLst>
  <pc:docChgLst>
    <pc:chgData name="Tim Solley" userId="6446f77d-77a0-4f03-b509-0612ab43eae7" providerId="ADAL" clId="{0CCA87E3-AED8-E14B-B50F-E57D514AE171}"/>
    <pc:docChg chg="modSld">
      <pc:chgData name="Tim Solley" userId="6446f77d-77a0-4f03-b509-0612ab43eae7" providerId="ADAL" clId="{0CCA87E3-AED8-E14B-B50F-E57D514AE171}" dt="2019-03-10T22:56:05.210" v="4" actId="20577"/>
      <pc:docMkLst>
        <pc:docMk/>
      </pc:docMkLst>
      <pc:sldChg chg="modSp">
        <pc:chgData name="Tim Solley" userId="6446f77d-77a0-4f03-b509-0612ab43eae7" providerId="ADAL" clId="{0CCA87E3-AED8-E14B-B50F-E57D514AE171}" dt="2019-03-10T22:48:17.179" v="1" actId="20577"/>
        <pc:sldMkLst>
          <pc:docMk/>
          <pc:sldMk cId="900682636" sldId="630"/>
        </pc:sldMkLst>
        <pc:spChg chg="mod">
          <ac:chgData name="Tim Solley" userId="6446f77d-77a0-4f03-b509-0612ab43eae7" providerId="ADAL" clId="{0CCA87E3-AED8-E14B-B50F-E57D514AE171}" dt="2019-03-10T22:48:17.179" v="1" actId="20577"/>
          <ac:spMkLst>
            <pc:docMk/>
            <pc:sldMk cId="900682636" sldId="630"/>
            <ac:spMk id="44" creationId="{00000000-0000-0000-0000-000000000000}"/>
          </ac:spMkLst>
        </pc:spChg>
      </pc:sldChg>
      <pc:sldChg chg="modSp">
        <pc:chgData name="Tim Solley" userId="6446f77d-77a0-4f03-b509-0612ab43eae7" providerId="ADAL" clId="{0CCA87E3-AED8-E14B-B50F-E57D514AE171}" dt="2019-03-10T22:55:14.457" v="3" actId="20577"/>
        <pc:sldMkLst>
          <pc:docMk/>
          <pc:sldMk cId="3828429775" sldId="744"/>
        </pc:sldMkLst>
        <pc:spChg chg="mod">
          <ac:chgData name="Tim Solley" userId="6446f77d-77a0-4f03-b509-0612ab43eae7" providerId="ADAL" clId="{0CCA87E3-AED8-E14B-B50F-E57D514AE171}" dt="2019-03-10T22:55:14.457" v="3" actId="20577"/>
          <ac:spMkLst>
            <pc:docMk/>
            <pc:sldMk cId="3828429775" sldId="744"/>
            <ac:spMk id="4" creationId="{2155A478-4583-2147-AD91-499CD48BC61C}"/>
          </ac:spMkLst>
        </pc:spChg>
      </pc:sldChg>
      <pc:sldChg chg="modSp">
        <pc:chgData name="Tim Solley" userId="6446f77d-77a0-4f03-b509-0612ab43eae7" providerId="ADAL" clId="{0CCA87E3-AED8-E14B-B50F-E57D514AE171}" dt="2019-03-10T22:56:05.210" v="4" actId="20577"/>
        <pc:sldMkLst>
          <pc:docMk/>
          <pc:sldMk cId="2988479600" sldId="752"/>
        </pc:sldMkLst>
        <pc:spChg chg="mod">
          <ac:chgData name="Tim Solley" userId="6446f77d-77a0-4f03-b509-0612ab43eae7" providerId="ADAL" clId="{0CCA87E3-AED8-E14B-B50F-E57D514AE171}" dt="2019-03-10T22:56:05.210" v="4" actId="20577"/>
          <ac:spMkLst>
            <pc:docMk/>
            <pc:sldMk cId="2988479600" sldId="752"/>
            <ac:spMk id="4" creationId="{2155A478-4583-2147-AD91-499CD48BC61C}"/>
          </ac:spMkLst>
        </pc:spChg>
      </pc:sldChg>
    </pc:docChg>
  </pc:docChgLst>
  <pc:docChgLst>
    <pc:chgData name="Tim Solley" userId="6446f77d-77a0-4f03-b509-0612ab43eae7" providerId="ADAL" clId="{B88577F5-8EA2-CA48-B017-5C9CB470CE18}"/>
    <pc:docChg chg="undo custSel addSld modSld sldOrd">
      <pc:chgData name="Tim Solley" userId="6446f77d-77a0-4f03-b509-0612ab43eae7" providerId="ADAL" clId="{B88577F5-8EA2-CA48-B017-5C9CB470CE18}" dt="2019-01-29T02:07:57.832" v="854"/>
      <pc:docMkLst>
        <pc:docMk/>
      </pc:docMkLst>
      <pc:sldChg chg="ord">
        <pc:chgData name="Tim Solley" userId="6446f77d-77a0-4f03-b509-0612ab43eae7" providerId="ADAL" clId="{B88577F5-8EA2-CA48-B017-5C9CB470CE18}" dt="2019-01-29T02:07:57.832" v="854"/>
        <pc:sldMkLst>
          <pc:docMk/>
          <pc:sldMk cId="2456229745" sldId="381"/>
        </pc:sldMkLst>
      </pc:sldChg>
    </pc:docChg>
  </pc:docChgLst>
  <pc:docChgLst>
    <pc:chgData name="Tim Solley" userId="6446f77d-77a0-4f03-b509-0612ab43eae7" providerId="ADAL" clId="{833C0D95-4B93-8C4E-B621-3FAF3406ECD1}"/>
    <pc:docChg chg="undo custSel addSld delSld modSld sldOrd">
      <pc:chgData name="Tim Solley" userId="6446f77d-77a0-4f03-b509-0612ab43eae7" providerId="ADAL" clId="{833C0D95-4B93-8C4E-B621-3FAF3406ECD1}" dt="2019-04-09T18:57:03.388" v="3527" actId="1076"/>
      <pc:docMkLst>
        <pc:docMk/>
      </pc:docMkLst>
      <pc:sldChg chg="modSp">
        <pc:chgData name="Tim Solley" userId="6446f77d-77a0-4f03-b509-0612ab43eae7" providerId="ADAL" clId="{833C0D95-4B93-8C4E-B621-3FAF3406ECD1}" dt="2019-04-09T18:57:03.388" v="3527" actId="1076"/>
        <pc:sldMkLst>
          <pc:docMk/>
          <pc:sldMk cId="2456229745" sldId="381"/>
        </pc:sldMkLst>
        <pc:spChg chg="mod">
          <ac:chgData name="Tim Solley" userId="6446f77d-77a0-4f03-b509-0612ab43eae7" providerId="ADAL" clId="{833C0D95-4B93-8C4E-B621-3FAF3406ECD1}" dt="2019-04-09T18:57:03.388" v="3527" actId="1076"/>
          <ac:spMkLst>
            <pc:docMk/>
            <pc:sldMk cId="2456229745" sldId="381"/>
            <ac:spMk id="259" creationId="{00000000-0000-0000-0000-000000000000}"/>
          </ac:spMkLst>
        </pc:spChg>
      </pc:sldChg>
      <pc:sldChg chg="add">
        <pc:chgData name="Tim Solley" userId="6446f77d-77a0-4f03-b509-0612ab43eae7" providerId="ADAL" clId="{833C0D95-4B93-8C4E-B621-3FAF3406ECD1}" dt="2019-04-05T16:49:12.468" v="2761"/>
        <pc:sldMkLst>
          <pc:docMk/>
          <pc:sldMk cId="3737010992" sldId="393"/>
        </pc:sldMkLst>
      </pc:sldChg>
      <pc:sldChg chg="modSp">
        <pc:chgData name="Tim Solley" userId="6446f77d-77a0-4f03-b509-0612ab43eae7" providerId="ADAL" clId="{833C0D95-4B93-8C4E-B621-3FAF3406ECD1}" dt="2019-03-27T15:10:13.610" v="17" actId="20577"/>
        <pc:sldMkLst>
          <pc:docMk/>
          <pc:sldMk cId="3812402544" sldId="453"/>
        </pc:sldMkLst>
        <pc:spChg chg="mod">
          <ac:chgData name="Tim Solley" userId="6446f77d-77a0-4f03-b509-0612ab43eae7" providerId="ADAL" clId="{833C0D95-4B93-8C4E-B621-3FAF3406ECD1}" dt="2019-03-27T15:10:13.610" v="17" actId="20577"/>
          <ac:spMkLst>
            <pc:docMk/>
            <pc:sldMk cId="3812402544" sldId="453"/>
            <ac:spMk id="3086" creationId="{00000000-0000-0000-0000-000000000000}"/>
          </ac:spMkLst>
        </pc:spChg>
      </pc:sldChg>
      <pc:sldChg chg="addSp delSp modSp add">
        <pc:chgData name="Tim Solley" userId="6446f77d-77a0-4f03-b509-0612ab43eae7" providerId="ADAL" clId="{833C0D95-4B93-8C4E-B621-3FAF3406ECD1}" dt="2019-04-05T20:35:32.448" v="3173" actId="478"/>
        <pc:sldMkLst>
          <pc:docMk/>
          <pc:sldMk cId="1500011354" sldId="602"/>
        </pc:sldMkLst>
        <pc:spChg chg="mod">
          <ac:chgData name="Tim Solley" userId="6446f77d-77a0-4f03-b509-0612ab43eae7" providerId="ADAL" clId="{833C0D95-4B93-8C4E-B621-3FAF3406ECD1}" dt="2019-04-05T16:49:34.085" v="2764" actId="1076"/>
          <ac:spMkLst>
            <pc:docMk/>
            <pc:sldMk cId="1500011354" sldId="602"/>
            <ac:spMk id="10" creationId="{00000000-0000-0000-0000-000000000000}"/>
          </ac:spMkLst>
        </pc:spChg>
        <pc:spChg chg="mod">
          <ac:chgData name="Tim Solley" userId="6446f77d-77a0-4f03-b509-0612ab43eae7" providerId="ADAL" clId="{833C0D95-4B93-8C4E-B621-3FAF3406ECD1}" dt="2019-04-05T16:55:11.559" v="2778" actId="20577"/>
          <ac:spMkLst>
            <pc:docMk/>
            <pc:sldMk cId="1500011354" sldId="602"/>
            <ac:spMk id="14" creationId="{00000000-0000-0000-0000-000000000000}"/>
          </ac:spMkLst>
        </pc:spChg>
        <pc:spChg chg="mod">
          <ac:chgData name="Tim Solley" userId="6446f77d-77a0-4f03-b509-0612ab43eae7" providerId="ADAL" clId="{833C0D95-4B93-8C4E-B621-3FAF3406ECD1}" dt="2019-04-05T16:55:25.828" v="2779" actId="20577"/>
          <ac:spMkLst>
            <pc:docMk/>
            <pc:sldMk cId="1500011354" sldId="602"/>
            <ac:spMk id="18" creationId="{00000000-0000-0000-0000-000000000000}"/>
          </ac:spMkLst>
        </pc:spChg>
        <pc:spChg chg="add del mod">
          <ac:chgData name="Tim Solley" userId="6446f77d-77a0-4f03-b509-0612ab43eae7" providerId="ADAL" clId="{833C0D95-4B93-8C4E-B621-3FAF3406ECD1}" dt="2019-04-05T20:35:32.448" v="3173" actId="478"/>
          <ac:spMkLst>
            <pc:docMk/>
            <pc:sldMk cId="1500011354" sldId="602"/>
            <ac:spMk id="20" creationId="{C5615F7A-1022-EE48-AC54-B7FEC892EE7B}"/>
          </ac:spMkLst>
        </pc:spChg>
        <pc:grpChg chg="mod">
          <ac:chgData name="Tim Solley" userId="6446f77d-77a0-4f03-b509-0612ab43eae7" providerId="ADAL" clId="{833C0D95-4B93-8C4E-B621-3FAF3406ECD1}" dt="2019-04-05T16:55:43.532" v="2781" actId="1076"/>
          <ac:grpSpMkLst>
            <pc:docMk/>
            <pc:sldMk cId="1500011354" sldId="602"/>
            <ac:grpSpMk id="8" creationId="{00000000-0000-0000-0000-000000000000}"/>
          </ac:grpSpMkLst>
        </pc:grpChg>
      </pc:sldChg>
      <pc:sldChg chg="add">
        <pc:chgData name="Tim Solley" userId="6446f77d-77a0-4f03-b509-0612ab43eae7" providerId="ADAL" clId="{833C0D95-4B93-8C4E-B621-3FAF3406ECD1}" dt="2019-04-05T16:49:12.468" v="2761"/>
        <pc:sldMkLst>
          <pc:docMk/>
          <pc:sldMk cId="1262671521" sldId="681"/>
        </pc:sldMkLst>
      </pc:sldChg>
      <pc:sldChg chg="add">
        <pc:chgData name="Tim Solley" userId="6446f77d-77a0-4f03-b509-0612ab43eae7" providerId="ADAL" clId="{833C0D95-4B93-8C4E-B621-3FAF3406ECD1}" dt="2019-04-05T17:00:43.862" v="2810"/>
        <pc:sldMkLst>
          <pc:docMk/>
          <pc:sldMk cId="4207260848" sldId="737"/>
        </pc:sldMkLst>
      </pc:sldChg>
      <pc:sldChg chg="add">
        <pc:chgData name="Tim Solley" userId="6446f77d-77a0-4f03-b509-0612ab43eae7" providerId="ADAL" clId="{833C0D95-4B93-8C4E-B621-3FAF3406ECD1}" dt="2019-04-05T17:00:43.862" v="2810"/>
        <pc:sldMkLst>
          <pc:docMk/>
          <pc:sldMk cId="3231065638" sldId="738"/>
        </pc:sldMkLst>
      </pc:sldChg>
      <pc:sldChg chg="modSp add">
        <pc:chgData name="Tim Solley" userId="6446f77d-77a0-4f03-b509-0612ab43eae7" providerId="ADAL" clId="{833C0D95-4B93-8C4E-B621-3FAF3406ECD1}" dt="2019-04-05T16:56:51.419" v="2806" actId="20577"/>
        <pc:sldMkLst>
          <pc:docMk/>
          <pc:sldMk cId="2886687437" sldId="746"/>
        </pc:sldMkLst>
        <pc:spChg chg="mod">
          <ac:chgData name="Tim Solley" userId="6446f77d-77a0-4f03-b509-0612ab43eae7" providerId="ADAL" clId="{833C0D95-4B93-8C4E-B621-3FAF3406ECD1}" dt="2019-04-05T16:56:51.419" v="2806" actId="20577"/>
          <ac:spMkLst>
            <pc:docMk/>
            <pc:sldMk cId="2886687437" sldId="746"/>
            <ac:spMk id="22" creationId="{26FA6184-8AFB-454F-8905-1BE9DAF38E72}"/>
          </ac:spMkLst>
        </pc:spChg>
      </pc:sldChg>
      <pc:sldChg chg="add">
        <pc:chgData name="Tim Solley" userId="6446f77d-77a0-4f03-b509-0612ab43eae7" providerId="ADAL" clId="{833C0D95-4B93-8C4E-B621-3FAF3406ECD1}" dt="2019-04-05T16:49:12.468" v="2761"/>
        <pc:sldMkLst>
          <pc:docMk/>
          <pc:sldMk cId="1264146896" sldId="751"/>
        </pc:sldMkLst>
      </pc:sldChg>
      <pc:sldChg chg="modSp ord">
        <pc:chgData name="Tim Solley" userId="6446f77d-77a0-4f03-b509-0612ab43eae7" providerId="ADAL" clId="{833C0D95-4B93-8C4E-B621-3FAF3406ECD1}" dt="2019-04-05T16:58:05.845" v="2809"/>
        <pc:sldMkLst>
          <pc:docMk/>
          <pc:sldMk cId="2575522791" sldId="755"/>
        </pc:sldMkLst>
        <pc:spChg chg="mod">
          <ac:chgData name="Tim Solley" userId="6446f77d-77a0-4f03-b509-0612ab43eae7" providerId="ADAL" clId="{833C0D95-4B93-8C4E-B621-3FAF3406ECD1}" dt="2019-03-27T15:59:52.970" v="1241" actId="20577"/>
          <ac:spMkLst>
            <pc:docMk/>
            <pc:sldMk cId="2575522791" sldId="755"/>
            <ac:spMk id="26" creationId="{7F82BBDF-41F9-4C40-A0EC-B48067D59735}"/>
          </ac:spMkLst>
        </pc:spChg>
      </pc:sldChg>
      <pc:sldChg chg="ord">
        <pc:chgData name="Tim Solley" userId="6446f77d-77a0-4f03-b509-0612ab43eae7" providerId="ADAL" clId="{833C0D95-4B93-8C4E-B621-3FAF3406ECD1}" dt="2019-03-27T16:03:45.269" v="1390"/>
        <pc:sldMkLst>
          <pc:docMk/>
          <pc:sldMk cId="2464644673" sldId="771"/>
        </pc:sldMkLst>
      </pc:sldChg>
      <pc:sldChg chg="modSp">
        <pc:chgData name="Tim Solley" userId="6446f77d-77a0-4f03-b509-0612ab43eae7" providerId="ADAL" clId="{833C0D95-4B93-8C4E-B621-3FAF3406ECD1}" dt="2019-03-27T15:50:52.019" v="891" actId="20577"/>
        <pc:sldMkLst>
          <pc:docMk/>
          <pc:sldMk cId="2037092445" sldId="775"/>
        </pc:sldMkLst>
        <pc:spChg chg="mod">
          <ac:chgData name="Tim Solley" userId="6446f77d-77a0-4f03-b509-0612ab43eae7" providerId="ADAL" clId="{833C0D95-4B93-8C4E-B621-3FAF3406ECD1}" dt="2019-03-27T15:50:52.019" v="891" actId="20577"/>
          <ac:spMkLst>
            <pc:docMk/>
            <pc:sldMk cId="2037092445" sldId="775"/>
            <ac:spMk id="26" creationId="{7F82BBDF-41F9-4C40-A0EC-B48067D59735}"/>
          </ac:spMkLst>
        </pc:spChg>
      </pc:sldChg>
      <pc:sldChg chg="modSp">
        <pc:chgData name="Tim Solley" userId="6446f77d-77a0-4f03-b509-0612ab43eae7" providerId="ADAL" clId="{833C0D95-4B93-8C4E-B621-3FAF3406ECD1}" dt="2019-03-27T16:01:46.030" v="1369" actId="20577"/>
        <pc:sldMkLst>
          <pc:docMk/>
          <pc:sldMk cId="427929394" sldId="776"/>
        </pc:sldMkLst>
        <pc:spChg chg="mod">
          <ac:chgData name="Tim Solley" userId="6446f77d-77a0-4f03-b509-0612ab43eae7" providerId="ADAL" clId="{833C0D95-4B93-8C4E-B621-3FAF3406ECD1}" dt="2019-03-27T16:01:46.030" v="1369" actId="20577"/>
          <ac:spMkLst>
            <pc:docMk/>
            <pc:sldMk cId="427929394" sldId="776"/>
            <ac:spMk id="4" creationId="{2155A478-4583-2147-AD91-499CD48BC61C}"/>
          </ac:spMkLst>
        </pc:spChg>
        <pc:spChg chg="mod">
          <ac:chgData name="Tim Solley" userId="6446f77d-77a0-4f03-b509-0612ab43eae7" providerId="ADAL" clId="{833C0D95-4B93-8C4E-B621-3FAF3406ECD1}" dt="2019-03-27T16:00:44.949" v="1244" actId="20577"/>
          <ac:spMkLst>
            <pc:docMk/>
            <pc:sldMk cId="427929394" sldId="776"/>
            <ac:spMk id="12" creationId="{0124313A-91DC-3240-9A34-921CC845B19A}"/>
          </ac:spMkLst>
        </pc:spChg>
      </pc:sldChg>
      <pc:sldChg chg="modSp">
        <pc:chgData name="Tim Solley" userId="6446f77d-77a0-4f03-b509-0612ab43eae7" providerId="ADAL" clId="{833C0D95-4B93-8C4E-B621-3FAF3406ECD1}" dt="2019-04-08T15:01:42.322" v="3526" actId="20577"/>
        <pc:sldMkLst>
          <pc:docMk/>
          <pc:sldMk cId="1271494841" sldId="782"/>
        </pc:sldMkLst>
        <pc:spChg chg="mod">
          <ac:chgData name="Tim Solley" userId="6446f77d-77a0-4f03-b509-0612ab43eae7" providerId="ADAL" clId="{833C0D95-4B93-8C4E-B621-3FAF3406ECD1}" dt="2019-04-08T15:01:42.322" v="3526" actId="20577"/>
          <ac:spMkLst>
            <pc:docMk/>
            <pc:sldMk cId="1271494841" sldId="782"/>
            <ac:spMk id="4" creationId="{2155A478-4583-2147-AD91-499CD48BC61C}"/>
          </ac:spMkLst>
        </pc:spChg>
      </pc:sldChg>
      <pc:sldChg chg="modSp add">
        <pc:chgData name="Tim Solley" userId="6446f77d-77a0-4f03-b509-0612ab43eae7" providerId="ADAL" clId="{833C0D95-4B93-8C4E-B621-3FAF3406ECD1}" dt="2019-03-27T15:14:13.677" v="66" actId="20577"/>
        <pc:sldMkLst>
          <pc:docMk/>
          <pc:sldMk cId="2161568371" sldId="783"/>
        </pc:sldMkLst>
        <pc:spChg chg="mod">
          <ac:chgData name="Tim Solley" userId="6446f77d-77a0-4f03-b509-0612ab43eae7" providerId="ADAL" clId="{833C0D95-4B93-8C4E-B621-3FAF3406ECD1}" dt="2019-03-27T15:14:13.677" v="66" actId="20577"/>
          <ac:spMkLst>
            <pc:docMk/>
            <pc:sldMk cId="2161568371" sldId="783"/>
            <ac:spMk id="26" creationId="{7F82BBDF-41F9-4C40-A0EC-B48067D59735}"/>
          </ac:spMkLst>
        </pc:spChg>
      </pc:sldChg>
      <pc:sldChg chg="modSp add">
        <pc:chgData name="Tim Solley" userId="6446f77d-77a0-4f03-b509-0612ab43eae7" providerId="ADAL" clId="{833C0D95-4B93-8C4E-B621-3FAF3406ECD1}" dt="2019-03-27T15:16:07.778" v="458" actId="20577"/>
        <pc:sldMkLst>
          <pc:docMk/>
          <pc:sldMk cId="684820079" sldId="784"/>
        </pc:sldMkLst>
        <pc:spChg chg="mod">
          <ac:chgData name="Tim Solley" userId="6446f77d-77a0-4f03-b509-0612ab43eae7" providerId="ADAL" clId="{833C0D95-4B93-8C4E-B621-3FAF3406ECD1}" dt="2019-03-27T15:16:07.778" v="458" actId="20577"/>
          <ac:spMkLst>
            <pc:docMk/>
            <pc:sldMk cId="684820079" sldId="784"/>
            <ac:spMk id="4" creationId="{2155A478-4583-2147-AD91-499CD48BC61C}"/>
          </ac:spMkLst>
        </pc:spChg>
        <pc:spChg chg="mod">
          <ac:chgData name="Tim Solley" userId="6446f77d-77a0-4f03-b509-0612ab43eae7" providerId="ADAL" clId="{833C0D95-4B93-8C4E-B621-3FAF3406ECD1}" dt="2019-03-27T15:14:24.148" v="93" actId="20577"/>
          <ac:spMkLst>
            <pc:docMk/>
            <pc:sldMk cId="684820079" sldId="784"/>
            <ac:spMk id="12" creationId="{0124313A-91DC-3240-9A34-921CC845B19A}"/>
          </ac:spMkLst>
        </pc:spChg>
      </pc:sldChg>
      <pc:sldChg chg="modSp add">
        <pc:chgData name="Tim Solley" userId="6446f77d-77a0-4f03-b509-0612ab43eae7" providerId="ADAL" clId="{833C0D95-4B93-8C4E-B621-3FAF3406ECD1}" dt="2019-03-27T15:22:26.538" v="888" actId="20577"/>
        <pc:sldMkLst>
          <pc:docMk/>
          <pc:sldMk cId="4246385139" sldId="785"/>
        </pc:sldMkLst>
        <pc:spChg chg="mod">
          <ac:chgData name="Tim Solley" userId="6446f77d-77a0-4f03-b509-0612ab43eae7" providerId="ADAL" clId="{833C0D95-4B93-8C4E-B621-3FAF3406ECD1}" dt="2019-03-27T15:22:26.538" v="888" actId="20577"/>
          <ac:spMkLst>
            <pc:docMk/>
            <pc:sldMk cId="4246385139" sldId="785"/>
            <ac:spMk id="4" creationId="{2155A478-4583-2147-AD91-499CD48BC61C}"/>
          </ac:spMkLst>
        </pc:spChg>
        <pc:spChg chg="mod">
          <ac:chgData name="Tim Solley" userId="6446f77d-77a0-4f03-b509-0612ab43eae7" providerId="ADAL" clId="{833C0D95-4B93-8C4E-B621-3FAF3406ECD1}" dt="2019-03-27T15:17:38.418" v="483" actId="14100"/>
          <ac:spMkLst>
            <pc:docMk/>
            <pc:sldMk cId="4246385139" sldId="785"/>
            <ac:spMk id="12" creationId="{0124313A-91DC-3240-9A34-921CC845B19A}"/>
          </ac:spMkLst>
        </pc:spChg>
      </pc:sldChg>
      <pc:sldChg chg="modSp add">
        <pc:chgData name="Tim Solley" userId="6446f77d-77a0-4f03-b509-0612ab43eae7" providerId="ADAL" clId="{833C0D95-4B93-8C4E-B621-3FAF3406ECD1}" dt="2019-03-27T15:58:32.953" v="1225" actId="20577"/>
        <pc:sldMkLst>
          <pc:docMk/>
          <pc:sldMk cId="3686505790" sldId="786"/>
        </pc:sldMkLst>
        <pc:spChg chg="mod">
          <ac:chgData name="Tim Solley" userId="6446f77d-77a0-4f03-b509-0612ab43eae7" providerId="ADAL" clId="{833C0D95-4B93-8C4E-B621-3FAF3406ECD1}" dt="2019-03-27T15:58:32.953" v="1225" actId="20577"/>
          <ac:spMkLst>
            <pc:docMk/>
            <pc:sldMk cId="3686505790" sldId="786"/>
            <ac:spMk id="4" creationId="{2155A478-4583-2147-AD91-499CD48BC61C}"/>
          </ac:spMkLst>
        </pc:spChg>
        <pc:spChg chg="mod">
          <ac:chgData name="Tim Solley" userId="6446f77d-77a0-4f03-b509-0612ab43eae7" providerId="ADAL" clId="{833C0D95-4B93-8C4E-B621-3FAF3406ECD1}" dt="2019-03-27T15:53:21.383" v="906" actId="20577"/>
          <ac:spMkLst>
            <pc:docMk/>
            <pc:sldMk cId="3686505790" sldId="786"/>
            <ac:spMk id="12" creationId="{0124313A-91DC-3240-9A34-921CC845B19A}"/>
          </ac:spMkLst>
        </pc:spChg>
      </pc:sldChg>
      <pc:sldChg chg="add">
        <pc:chgData name="Tim Solley" userId="6446f77d-77a0-4f03-b509-0612ab43eae7" providerId="ADAL" clId="{833C0D95-4B93-8C4E-B621-3FAF3406ECD1}" dt="2019-03-27T15:59:47.094" v="1226"/>
        <pc:sldMkLst>
          <pc:docMk/>
          <pc:sldMk cId="970348640" sldId="787"/>
        </pc:sldMkLst>
      </pc:sldChg>
      <pc:sldChg chg="modSp add">
        <pc:chgData name="Tim Solley" userId="6446f77d-77a0-4f03-b509-0612ab43eae7" providerId="ADAL" clId="{833C0D95-4B93-8C4E-B621-3FAF3406ECD1}" dt="2019-03-27T16:03:55.836" v="1396" actId="20577"/>
        <pc:sldMkLst>
          <pc:docMk/>
          <pc:sldMk cId="855380318" sldId="788"/>
        </pc:sldMkLst>
        <pc:spChg chg="mod">
          <ac:chgData name="Tim Solley" userId="6446f77d-77a0-4f03-b509-0612ab43eae7" providerId="ADAL" clId="{833C0D95-4B93-8C4E-B621-3FAF3406ECD1}" dt="2019-03-27T16:03:55.836" v="1396" actId="20577"/>
          <ac:spMkLst>
            <pc:docMk/>
            <pc:sldMk cId="855380318" sldId="788"/>
            <ac:spMk id="2" creationId="{00000000-0000-0000-0000-000000000000}"/>
          </ac:spMkLst>
        </pc:spChg>
      </pc:sldChg>
      <pc:sldChg chg="modSp add">
        <pc:chgData name="Tim Solley" userId="6446f77d-77a0-4f03-b509-0612ab43eae7" providerId="ADAL" clId="{833C0D95-4B93-8C4E-B621-3FAF3406ECD1}" dt="2019-03-27T16:33:42.294" v="1824" actId="20577"/>
        <pc:sldMkLst>
          <pc:docMk/>
          <pc:sldMk cId="2503968904" sldId="789"/>
        </pc:sldMkLst>
        <pc:spChg chg="mod">
          <ac:chgData name="Tim Solley" userId="6446f77d-77a0-4f03-b509-0612ab43eae7" providerId="ADAL" clId="{833C0D95-4B93-8C4E-B621-3FAF3406ECD1}" dt="2019-03-27T16:33:42.294" v="1824" actId="20577"/>
          <ac:spMkLst>
            <pc:docMk/>
            <pc:sldMk cId="2503968904" sldId="789"/>
            <ac:spMk id="4" creationId="{2155A478-4583-2147-AD91-499CD48BC61C}"/>
          </ac:spMkLst>
        </pc:spChg>
        <pc:spChg chg="mod">
          <ac:chgData name="Tim Solley" userId="6446f77d-77a0-4f03-b509-0612ab43eae7" providerId="ADAL" clId="{833C0D95-4B93-8C4E-B621-3FAF3406ECD1}" dt="2019-03-27T16:04:08.356" v="1402" actId="20577"/>
          <ac:spMkLst>
            <pc:docMk/>
            <pc:sldMk cId="2503968904" sldId="789"/>
            <ac:spMk id="12" creationId="{0124313A-91DC-3240-9A34-921CC845B19A}"/>
          </ac:spMkLst>
        </pc:spChg>
      </pc:sldChg>
      <pc:sldChg chg="modSp add">
        <pc:chgData name="Tim Solley" userId="6446f77d-77a0-4f03-b509-0612ab43eae7" providerId="ADAL" clId="{833C0D95-4B93-8C4E-B621-3FAF3406ECD1}" dt="2019-03-27T16:34:22.597" v="1899" actId="404"/>
        <pc:sldMkLst>
          <pc:docMk/>
          <pc:sldMk cId="3922759224" sldId="790"/>
        </pc:sldMkLst>
        <pc:spChg chg="mod">
          <ac:chgData name="Tim Solley" userId="6446f77d-77a0-4f03-b509-0612ab43eae7" providerId="ADAL" clId="{833C0D95-4B93-8C4E-B621-3FAF3406ECD1}" dt="2019-03-27T16:34:22.597" v="1899" actId="404"/>
          <ac:spMkLst>
            <pc:docMk/>
            <pc:sldMk cId="3922759224" sldId="790"/>
            <ac:spMk id="4" creationId="{2155A478-4583-2147-AD91-499CD48BC61C}"/>
          </ac:spMkLst>
        </pc:spChg>
      </pc:sldChg>
      <pc:sldChg chg="modSp add">
        <pc:chgData name="Tim Solley" userId="6446f77d-77a0-4f03-b509-0612ab43eae7" providerId="ADAL" clId="{833C0D95-4B93-8C4E-B621-3FAF3406ECD1}" dt="2019-04-05T17:01:15.486" v="2826" actId="20577"/>
        <pc:sldMkLst>
          <pc:docMk/>
          <pc:sldMk cId="3925544467" sldId="791"/>
        </pc:sldMkLst>
        <pc:spChg chg="mod">
          <ac:chgData name="Tim Solley" userId="6446f77d-77a0-4f03-b509-0612ab43eae7" providerId="ADAL" clId="{833C0D95-4B93-8C4E-B621-3FAF3406ECD1}" dt="2019-04-05T17:01:15.486" v="2826" actId="20577"/>
          <ac:spMkLst>
            <pc:docMk/>
            <pc:sldMk cId="3925544467" sldId="791"/>
            <ac:spMk id="4" creationId="{2155A478-4583-2147-AD91-499CD48BC61C}"/>
          </ac:spMkLst>
        </pc:spChg>
      </pc:sldChg>
      <pc:sldChg chg="add">
        <pc:chgData name="Tim Solley" userId="6446f77d-77a0-4f03-b509-0612ab43eae7" providerId="ADAL" clId="{833C0D95-4B93-8C4E-B621-3FAF3406ECD1}" dt="2019-04-05T17:00:43.862" v="2810"/>
        <pc:sldMkLst>
          <pc:docMk/>
          <pc:sldMk cId="1120094747" sldId="792"/>
        </pc:sldMkLst>
      </pc:sldChg>
      <pc:sldChg chg="addSp modSp add">
        <pc:chgData name="Tim Solley" userId="6446f77d-77a0-4f03-b509-0612ab43eae7" providerId="ADAL" clId="{833C0D95-4B93-8C4E-B621-3FAF3406ECD1}" dt="2019-04-05T17:05:03.229" v="3171" actId="20577"/>
        <pc:sldMkLst>
          <pc:docMk/>
          <pc:sldMk cId="2752168811" sldId="793"/>
        </pc:sldMkLst>
        <pc:spChg chg="add mod">
          <ac:chgData name="Tim Solley" userId="6446f77d-77a0-4f03-b509-0612ab43eae7" providerId="ADAL" clId="{833C0D95-4B93-8C4E-B621-3FAF3406ECD1}" dt="2019-04-05T17:05:03.229" v="3171" actId="20577"/>
          <ac:spMkLst>
            <pc:docMk/>
            <pc:sldMk cId="2752168811" sldId="793"/>
            <ac:spMk id="2" creationId="{8261E1B9-9624-8D4B-8372-C7376EDCFDAC}"/>
          </ac:spMkLst>
        </pc:spChg>
      </pc:sldChg>
      <pc:sldChg chg="delSp modSp add delAnim">
        <pc:chgData name="Tim Solley" userId="6446f77d-77a0-4f03-b509-0612ab43eae7" providerId="ADAL" clId="{833C0D95-4B93-8C4E-B621-3FAF3406ECD1}" dt="2019-04-05T20:38:12.093" v="3259" actId="20577"/>
        <pc:sldMkLst>
          <pc:docMk/>
          <pc:sldMk cId="392171078" sldId="794"/>
        </pc:sldMkLst>
        <pc:spChg chg="mod">
          <ac:chgData name="Tim Solley" userId="6446f77d-77a0-4f03-b509-0612ab43eae7" providerId="ADAL" clId="{833C0D95-4B93-8C4E-B621-3FAF3406ECD1}" dt="2019-04-05T20:35:49.980" v="3195" actId="20577"/>
          <ac:spMkLst>
            <pc:docMk/>
            <pc:sldMk cId="392171078" sldId="794"/>
            <ac:spMk id="10" creationId="{00000000-0000-0000-0000-000000000000}"/>
          </ac:spMkLst>
        </pc:spChg>
        <pc:spChg chg="mod">
          <ac:chgData name="Tim Solley" userId="6446f77d-77a0-4f03-b509-0612ab43eae7" providerId="ADAL" clId="{833C0D95-4B93-8C4E-B621-3FAF3406ECD1}" dt="2019-04-05T20:38:12.093" v="3259" actId="20577"/>
          <ac:spMkLst>
            <pc:docMk/>
            <pc:sldMk cId="392171078" sldId="794"/>
            <ac:spMk id="14" creationId="{00000000-0000-0000-0000-000000000000}"/>
          </ac:spMkLst>
        </pc:spChg>
        <pc:spChg chg="topLvl">
          <ac:chgData name="Tim Solley" userId="6446f77d-77a0-4f03-b509-0612ab43eae7" providerId="ADAL" clId="{833C0D95-4B93-8C4E-B621-3FAF3406ECD1}" dt="2019-04-05T20:36:18.380" v="3253" actId="478"/>
          <ac:spMkLst>
            <pc:docMk/>
            <pc:sldMk cId="392171078" sldId="794"/>
            <ac:spMk id="17" creationId="{00000000-0000-0000-0000-000000000000}"/>
          </ac:spMkLst>
        </pc:spChg>
        <pc:spChg chg="del mod">
          <ac:chgData name="Tim Solley" userId="6446f77d-77a0-4f03-b509-0612ab43eae7" providerId="ADAL" clId="{833C0D95-4B93-8C4E-B621-3FAF3406ECD1}" dt="2019-04-05T20:36:12.529" v="3252" actId="478"/>
          <ac:spMkLst>
            <pc:docMk/>
            <pc:sldMk cId="392171078" sldId="794"/>
            <ac:spMk id="18" creationId="{00000000-0000-0000-0000-000000000000}"/>
          </ac:spMkLst>
        </pc:spChg>
        <pc:spChg chg="del topLvl">
          <ac:chgData name="Tim Solley" userId="6446f77d-77a0-4f03-b509-0612ab43eae7" providerId="ADAL" clId="{833C0D95-4B93-8C4E-B621-3FAF3406ECD1}" dt="2019-04-05T20:36:18.380" v="3253" actId="478"/>
          <ac:spMkLst>
            <pc:docMk/>
            <pc:sldMk cId="392171078" sldId="794"/>
            <ac:spMk id="19" creationId="{00000000-0000-0000-0000-000000000000}"/>
          </ac:spMkLst>
        </pc:spChg>
        <pc:spChg chg="del">
          <ac:chgData name="Tim Solley" userId="6446f77d-77a0-4f03-b509-0612ab43eae7" providerId="ADAL" clId="{833C0D95-4B93-8C4E-B621-3FAF3406ECD1}" dt="2019-04-05T20:36:21.312" v="3254" actId="478"/>
          <ac:spMkLst>
            <pc:docMk/>
            <pc:sldMk cId="392171078" sldId="794"/>
            <ac:spMk id="20" creationId="{C5615F7A-1022-EE48-AC54-B7FEC892EE7B}"/>
          </ac:spMkLst>
        </pc:spChg>
        <pc:grpChg chg="del">
          <ac:chgData name="Tim Solley" userId="6446f77d-77a0-4f03-b509-0612ab43eae7" providerId="ADAL" clId="{833C0D95-4B93-8C4E-B621-3FAF3406ECD1}" dt="2019-04-05T20:36:18.380" v="3253" actId="478"/>
          <ac:grpSpMkLst>
            <pc:docMk/>
            <pc:sldMk cId="392171078" sldId="794"/>
            <ac:grpSpMk id="16" creationId="{00000000-0000-0000-0000-000000000000}"/>
          </ac:grpSpMkLst>
        </pc:grpChg>
      </pc:sldChg>
      <pc:sldChg chg="modSp add">
        <pc:chgData name="Tim Solley" userId="6446f77d-77a0-4f03-b509-0612ab43eae7" providerId="ADAL" clId="{833C0D95-4B93-8C4E-B621-3FAF3406ECD1}" dt="2019-04-08T14:57:13.784" v="3274" actId="20577"/>
        <pc:sldMkLst>
          <pc:docMk/>
          <pc:sldMk cId="3303031391" sldId="795"/>
        </pc:sldMkLst>
        <pc:spChg chg="mod">
          <ac:chgData name="Tim Solley" userId="6446f77d-77a0-4f03-b509-0612ab43eae7" providerId="ADAL" clId="{833C0D95-4B93-8C4E-B621-3FAF3406ECD1}" dt="2019-04-08T14:57:13.784" v="3274" actId="20577"/>
          <ac:spMkLst>
            <pc:docMk/>
            <pc:sldMk cId="3303031391" sldId="795"/>
            <ac:spMk id="26" creationId="{7F82BBDF-41F9-4C40-A0EC-B48067D597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7B5E8-5650-4264-A661-2CC42BB409CD}" type="datetimeFigureOut">
              <a:rPr lang="en-US" smtClean="0"/>
              <a:t>8/19/19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18FD0-00C4-4B18-9A95-4A7110BFB0DC}" type="slidenum">
              <a:rPr lang="en-US" smtClean="0"/>
              <a:t>‹#›</a:t>
            </a:fld>
            <a:endParaRPr lang="en-US"/>
          </a:p>
        </p:txBody>
      </p:sp>
    </p:spTree>
    <p:extLst>
      <p:ext uri="{BB962C8B-B14F-4D97-AF65-F5344CB8AC3E}">
        <p14:creationId xmlns:p14="http://schemas.microsoft.com/office/powerpoint/2010/main" val="8372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solidFill>
                  <a:srgbClr val="FF0000"/>
                </a:solidFill>
              </a:rPr>
              <a:t>Attention!</a:t>
            </a:r>
          </a:p>
          <a:p>
            <a:endParaRPr lang="en-US" sz="1600" b="0" dirty="0">
              <a:solidFill>
                <a:srgbClr val="FF0000"/>
              </a:solidFill>
            </a:endParaRPr>
          </a:p>
          <a:p>
            <a:r>
              <a:rPr lang="en-US" sz="1600" b="0" dirty="0">
                <a:solidFill>
                  <a:srgbClr val="FF0000"/>
                </a:solidFill>
              </a:rPr>
              <a:t>Before you open this template be sure what you have the following fonts installed:</a:t>
            </a:r>
          </a:p>
          <a:p>
            <a:pPr fontAlgn="base"/>
            <a:endParaRPr lang="en-US" sz="1200" b="1" kern="1200" cap="all" dirty="0">
              <a:solidFill>
                <a:schemeClr val="tx1"/>
              </a:solidFill>
              <a:effectLst/>
              <a:latin typeface="+mn-lt"/>
              <a:ea typeface="+mn-ea"/>
              <a:cs typeface="+mn-cs"/>
            </a:endParaRPr>
          </a:p>
          <a:p>
            <a:pPr fontAlgn="base"/>
            <a:r>
              <a:rPr lang="en-US" sz="1200" b="1" kern="1200" cap="none" dirty="0" err="1">
                <a:solidFill>
                  <a:schemeClr val="tx1"/>
                </a:solidFill>
                <a:effectLst/>
                <a:latin typeface="+mn-lt"/>
                <a:ea typeface="+mn-ea"/>
                <a:cs typeface="+mn-cs"/>
              </a:rPr>
              <a:t>Bebas</a:t>
            </a:r>
            <a:r>
              <a:rPr lang="en-US" sz="1200" b="1" kern="1200" cap="none" dirty="0">
                <a:solidFill>
                  <a:schemeClr val="tx1"/>
                </a:solidFill>
                <a:effectLst/>
                <a:latin typeface="+mn-lt"/>
                <a:ea typeface="+mn-ea"/>
                <a:cs typeface="+mn-cs"/>
              </a:rPr>
              <a:t> Neue</a:t>
            </a:r>
            <a:endParaRPr lang="en-US" sz="1200" kern="1200" dirty="0">
              <a:solidFill>
                <a:schemeClr val="tx1"/>
              </a:solidFill>
              <a:effectLst/>
              <a:latin typeface="+mn-lt"/>
              <a:ea typeface="+mn-ea"/>
              <a:cs typeface="+mn-cs"/>
            </a:endParaRPr>
          </a:p>
          <a:p>
            <a:pPr fontAlgn="base"/>
            <a:r>
              <a:rPr lang="en-US" sz="1200" b="1" u="sng" kern="1200" cap="none" dirty="0">
                <a:solidFill>
                  <a:schemeClr val="tx1"/>
                </a:solidFill>
                <a:effectLst/>
                <a:latin typeface="+mn-lt"/>
                <a:ea typeface="+mn-ea"/>
                <a:cs typeface="+mn-cs"/>
              </a:rPr>
              <a:t>http://</a:t>
            </a:r>
            <a:r>
              <a:rPr lang="en-US" sz="1200" b="1" u="sng" kern="1200" cap="none" dirty="0" err="1">
                <a:solidFill>
                  <a:schemeClr val="tx1"/>
                </a:solidFill>
                <a:effectLst/>
                <a:latin typeface="+mn-lt"/>
                <a:ea typeface="+mn-ea"/>
                <a:cs typeface="+mn-cs"/>
              </a:rPr>
              <a:t>www.fontsquirrel.com</a:t>
            </a:r>
            <a:r>
              <a:rPr lang="en-US" sz="1200" b="1" u="sng" kern="1200" cap="none" dirty="0">
                <a:solidFill>
                  <a:schemeClr val="tx1"/>
                </a:solidFill>
                <a:effectLst/>
                <a:latin typeface="+mn-lt"/>
                <a:ea typeface="+mn-ea"/>
                <a:cs typeface="+mn-cs"/>
              </a:rPr>
              <a:t>/fonts/</a:t>
            </a:r>
            <a:r>
              <a:rPr lang="en-US" sz="1200" b="1" u="sng" kern="1200" cap="none" dirty="0" err="1">
                <a:solidFill>
                  <a:schemeClr val="tx1"/>
                </a:solidFill>
                <a:effectLst/>
                <a:latin typeface="+mn-lt"/>
                <a:ea typeface="+mn-ea"/>
                <a:cs typeface="+mn-cs"/>
              </a:rPr>
              <a:t>bebas</a:t>
            </a:r>
            <a:r>
              <a:rPr lang="en-US" sz="1200" b="1" u="sng" kern="1200" cap="none" dirty="0">
                <a:solidFill>
                  <a:schemeClr val="tx1"/>
                </a:solidFill>
                <a:effectLst/>
                <a:latin typeface="+mn-lt"/>
                <a:ea typeface="+mn-ea"/>
                <a:cs typeface="+mn-cs"/>
              </a:rPr>
              <a:t>-NEUE</a:t>
            </a:r>
          </a:p>
          <a:p>
            <a:pPr fontAlgn="base"/>
            <a:endParaRPr lang="en-US" sz="1200" b="1" u="sng" kern="1200" cap="none" dirty="0">
              <a:solidFill>
                <a:schemeClr val="tx1"/>
              </a:solidFill>
              <a:effectLst/>
              <a:latin typeface="+mn-lt"/>
              <a:ea typeface="+mn-ea"/>
              <a:cs typeface="+mn-cs"/>
            </a:endParaRPr>
          </a:p>
          <a:p>
            <a:pPr fontAlgn="base"/>
            <a:r>
              <a:rPr lang="en-US" sz="1200" b="1" kern="1200" cap="none" dirty="0">
                <a:solidFill>
                  <a:schemeClr val="tx1"/>
                </a:solidFill>
                <a:effectLst/>
                <a:latin typeface="+mn-lt"/>
                <a:ea typeface="+mn-ea"/>
                <a:cs typeface="+mn-cs"/>
              </a:rPr>
              <a:t>Aller</a:t>
            </a:r>
            <a:endParaRPr lang="en-US" sz="1200" kern="1200" dirty="0">
              <a:solidFill>
                <a:schemeClr val="tx1"/>
              </a:solidFill>
              <a:effectLst/>
              <a:latin typeface="+mn-lt"/>
              <a:ea typeface="+mn-ea"/>
              <a:cs typeface="+mn-cs"/>
            </a:endParaRPr>
          </a:p>
          <a:p>
            <a:pPr fontAlgn="base"/>
            <a:r>
              <a:rPr lang="en-US" sz="1200" b="1" u="sng" kern="1200" cap="none" dirty="0">
                <a:solidFill>
                  <a:schemeClr val="tx1"/>
                </a:solidFill>
                <a:effectLst/>
                <a:latin typeface="+mn-lt"/>
                <a:ea typeface="+mn-ea"/>
                <a:cs typeface="+mn-cs"/>
              </a:rPr>
              <a:t>http://</a:t>
            </a:r>
            <a:r>
              <a:rPr lang="en-US" sz="1200" b="1" u="sng" kern="1200" cap="none" dirty="0" err="1">
                <a:solidFill>
                  <a:schemeClr val="tx1"/>
                </a:solidFill>
                <a:effectLst/>
                <a:latin typeface="+mn-lt"/>
                <a:ea typeface="+mn-ea"/>
                <a:cs typeface="+mn-cs"/>
              </a:rPr>
              <a:t>www.fontsquirrel.com</a:t>
            </a:r>
            <a:r>
              <a:rPr lang="en-US" sz="1200" b="1" u="sng" kern="1200" cap="none" dirty="0">
                <a:solidFill>
                  <a:schemeClr val="tx1"/>
                </a:solidFill>
                <a:effectLst/>
                <a:latin typeface="+mn-lt"/>
                <a:ea typeface="+mn-ea"/>
                <a:cs typeface="+mn-cs"/>
              </a:rPr>
              <a:t>/fonts/Aller</a:t>
            </a:r>
          </a:p>
          <a:p>
            <a:pPr fontAlgn="base"/>
            <a:endParaRPr lang="en-US" sz="1200" b="1" u="sng" kern="1200" cap="none"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Icon Sets Font:</a:t>
            </a:r>
          </a:p>
          <a:p>
            <a:pPr fontAlgn="base"/>
            <a:r>
              <a:rPr lang="en-US" sz="1200" b="1" u="sng" kern="1200" dirty="0">
                <a:solidFill>
                  <a:schemeClr val="tx1"/>
                </a:solidFill>
                <a:effectLst/>
                <a:latin typeface="+mn-lt"/>
                <a:ea typeface="+mn-ea"/>
                <a:cs typeface="+mn-cs"/>
              </a:rPr>
              <a:t>http://</a:t>
            </a:r>
            <a:r>
              <a:rPr lang="en-US" sz="1200" b="1" u="sng" kern="1200" dirty="0" err="1">
                <a:solidFill>
                  <a:schemeClr val="tx1"/>
                </a:solidFill>
                <a:effectLst/>
                <a:latin typeface="+mn-lt"/>
                <a:ea typeface="+mn-ea"/>
                <a:cs typeface="+mn-cs"/>
              </a:rPr>
              <a:t>www.webhostinghub.com</a:t>
            </a:r>
            <a:r>
              <a:rPr lang="en-US" sz="1200" b="1" u="sng" kern="1200" dirty="0">
                <a:solidFill>
                  <a:schemeClr val="tx1"/>
                </a:solidFill>
                <a:effectLst/>
                <a:latin typeface="+mn-lt"/>
                <a:ea typeface="+mn-ea"/>
                <a:cs typeface="+mn-cs"/>
              </a:rPr>
              <a:t>/glyphs/</a:t>
            </a:r>
          </a:p>
          <a:p>
            <a:pPr fontAlgn="base"/>
            <a:endParaRPr lang="en-US" sz="1200" u="sng" kern="1200" dirty="0">
              <a:solidFill>
                <a:schemeClr val="tx1"/>
              </a:solidFill>
              <a:effectLst/>
              <a:latin typeface="+mn-lt"/>
              <a:ea typeface="+mn-ea"/>
              <a:cs typeface="+mn-cs"/>
            </a:endParaRPr>
          </a:p>
          <a:p>
            <a:pPr fontAlgn="base"/>
            <a:r>
              <a:rPr lang="en-US" sz="1200" b="0" i="0" u="none" kern="1200" dirty="0">
                <a:solidFill>
                  <a:schemeClr val="tx1"/>
                </a:solidFill>
                <a:effectLst/>
                <a:latin typeface="+mn-lt"/>
                <a:ea typeface="+mn-ea"/>
                <a:cs typeface="+mn-cs"/>
              </a:rPr>
              <a:t>All fonts are permitted free use in commercial projects.</a:t>
            </a:r>
          </a:p>
          <a:p>
            <a:endParaRPr lang="en-US" dirty="0"/>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313689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go into exhaustive lecture, I like to have students jump right in and start using things. They’ll learn the CLI along the way.</a:t>
            </a:r>
          </a:p>
        </p:txBody>
      </p:sp>
      <p:sp>
        <p:nvSpPr>
          <p:cNvPr id="4" name="Slide Number Placeholder 3"/>
          <p:cNvSpPr>
            <a:spLocks noGrp="1"/>
          </p:cNvSpPr>
          <p:nvPr>
            <p:ph type="sldNum" sz="quarter" idx="5"/>
          </p:nvPr>
        </p:nvSpPr>
        <p:spPr/>
        <p:txBody>
          <a:bodyPr/>
          <a:lstStyle/>
          <a:p>
            <a:fld id="{74518FD0-00C4-4B18-9A95-4A7110BFB0DC}" type="slidenum">
              <a:rPr lang="en-US" smtClean="0"/>
              <a:t>54</a:t>
            </a:fld>
            <a:endParaRPr lang="en-US"/>
          </a:p>
        </p:txBody>
      </p:sp>
    </p:spTree>
    <p:extLst>
      <p:ext uri="{BB962C8B-B14F-4D97-AF65-F5344CB8AC3E}">
        <p14:creationId xmlns:p14="http://schemas.microsoft.com/office/powerpoint/2010/main" val="4069227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lab since it gets students familiar with port mapping, running, starting, stopping, removing, </a:t>
            </a:r>
            <a:r>
              <a:rPr lang="en-US" dirty="0" err="1"/>
              <a:t>etc</a:t>
            </a:r>
            <a:r>
              <a:rPr lang="en-US" dirty="0"/>
              <a:t> containers. They can also see how quick and easy it is to spin up a second one independent from the first.</a:t>
            </a:r>
          </a:p>
        </p:txBody>
      </p:sp>
      <p:sp>
        <p:nvSpPr>
          <p:cNvPr id="4" name="Slide Number Placeholder 3"/>
          <p:cNvSpPr>
            <a:spLocks noGrp="1"/>
          </p:cNvSpPr>
          <p:nvPr>
            <p:ph type="sldNum" sz="quarter" idx="5"/>
          </p:nvPr>
        </p:nvSpPr>
        <p:spPr/>
        <p:txBody>
          <a:bodyPr/>
          <a:lstStyle/>
          <a:p>
            <a:fld id="{74518FD0-00C4-4B18-9A95-4A7110BFB0DC}" type="slidenum">
              <a:rPr lang="en-US" smtClean="0"/>
              <a:t>55</a:t>
            </a:fld>
            <a:endParaRPr lang="en-US"/>
          </a:p>
        </p:txBody>
      </p:sp>
    </p:spTree>
    <p:extLst>
      <p:ext uri="{BB962C8B-B14F-4D97-AF65-F5344CB8AC3E}">
        <p14:creationId xmlns:p14="http://schemas.microsoft.com/office/powerpoint/2010/main" val="202791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do this as a walkthrough since students don’t have </a:t>
            </a:r>
            <a:r>
              <a:rPr lang="en-US" dirty="0" err="1"/>
              <a:t>Mysql</a:t>
            </a:r>
            <a:r>
              <a:rPr lang="en-US" dirty="0"/>
              <a:t> installed. I have </a:t>
            </a:r>
            <a:r>
              <a:rPr lang="en-US" dirty="0" err="1"/>
              <a:t>Mysql</a:t>
            </a:r>
            <a:r>
              <a:rPr lang="en-US" dirty="0"/>
              <a:t> Workbench and so I spin one up, and demo that the volume stays after I delete the container.</a:t>
            </a:r>
          </a:p>
          <a:p>
            <a:endParaRPr lang="en-US" dirty="0"/>
          </a:p>
          <a:p>
            <a:r>
              <a:rPr lang="en-US" dirty="0"/>
              <a:t>This one shows the use of ports, </a:t>
            </a:r>
            <a:r>
              <a:rPr lang="en-US" dirty="0" err="1"/>
              <a:t>env</a:t>
            </a:r>
            <a:r>
              <a:rPr lang="en-US" dirty="0"/>
              <a:t> </a:t>
            </a:r>
            <a:r>
              <a:rPr lang="en-US" dirty="0" err="1"/>
              <a:t>vars</a:t>
            </a:r>
            <a:r>
              <a:rPr lang="en-US" dirty="0"/>
              <a:t>, volumes.</a:t>
            </a:r>
          </a:p>
          <a:p>
            <a:endParaRPr lang="en-US" dirty="0"/>
          </a:p>
          <a:p>
            <a:r>
              <a:rPr lang="en-US" dirty="0"/>
              <a:t>I start up the container, show them the files in the volume mapping. I create something in </a:t>
            </a:r>
            <a:r>
              <a:rPr lang="en-US" dirty="0" err="1"/>
              <a:t>Mysql</a:t>
            </a:r>
            <a:r>
              <a:rPr lang="en-US" dirty="0"/>
              <a:t>, like a new schema. I show them the files for it. Now I stop and remove the container. Then start a fresh one, and demo that the data is still there when I use </a:t>
            </a:r>
            <a:r>
              <a:rPr lang="en-US" dirty="0" err="1"/>
              <a:t>Mysql</a:t>
            </a:r>
            <a:r>
              <a:rPr lang="en-US" dirty="0"/>
              <a:t> Workbench.</a:t>
            </a:r>
          </a:p>
          <a:p>
            <a:endParaRPr lang="en-US" dirty="0"/>
          </a:p>
          <a:p>
            <a:r>
              <a:rPr lang="en-US" dirty="0"/>
              <a:t>The command to start the container is in the next slide after the instructions. Adjust as necessary.</a:t>
            </a:r>
          </a:p>
        </p:txBody>
      </p:sp>
      <p:sp>
        <p:nvSpPr>
          <p:cNvPr id="4" name="Slide Number Placeholder 3"/>
          <p:cNvSpPr>
            <a:spLocks noGrp="1"/>
          </p:cNvSpPr>
          <p:nvPr>
            <p:ph type="sldNum" sz="quarter" idx="5"/>
          </p:nvPr>
        </p:nvSpPr>
        <p:spPr/>
        <p:txBody>
          <a:bodyPr/>
          <a:lstStyle/>
          <a:p>
            <a:fld id="{74518FD0-00C4-4B18-9A95-4A7110BFB0DC}" type="slidenum">
              <a:rPr lang="en-US" smtClean="0"/>
              <a:t>57</a:t>
            </a:fld>
            <a:endParaRPr lang="en-US"/>
          </a:p>
        </p:txBody>
      </p:sp>
    </p:spTree>
    <p:extLst>
      <p:ext uri="{BB962C8B-B14F-4D97-AF65-F5344CB8AC3E}">
        <p14:creationId xmlns:p14="http://schemas.microsoft.com/office/powerpoint/2010/main" val="833464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let students jump right into the labs. Let them look up the format and work through it.</a:t>
            </a:r>
          </a:p>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60</a:t>
            </a:fld>
            <a:endParaRPr lang="en-US"/>
          </a:p>
        </p:txBody>
      </p:sp>
    </p:spTree>
    <p:extLst>
      <p:ext uri="{BB962C8B-B14F-4D97-AF65-F5344CB8AC3E}">
        <p14:creationId xmlns:p14="http://schemas.microsoft.com/office/powerpoint/2010/main" val="4151819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61</a:t>
            </a:fld>
            <a:endParaRPr lang="en-US"/>
          </a:p>
        </p:txBody>
      </p:sp>
    </p:spTree>
    <p:extLst>
      <p:ext uri="{BB962C8B-B14F-4D97-AF65-F5344CB8AC3E}">
        <p14:creationId xmlns:p14="http://schemas.microsoft.com/office/powerpoint/2010/main" val="3908467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a:solidFill>
                  <a:srgbClr val="FF0000"/>
                </a:solidFill>
              </a:rPr>
              <a:t>Attention!</a:t>
            </a:r>
          </a:p>
          <a:p>
            <a:endParaRPr lang="en-US" sz="1600" b="0">
              <a:solidFill>
                <a:srgbClr val="FF0000"/>
              </a:solidFill>
            </a:endParaRPr>
          </a:p>
          <a:p>
            <a:r>
              <a:rPr lang="en-US" sz="1600" b="0">
                <a:solidFill>
                  <a:srgbClr val="FF0000"/>
                </a:solidFill>
              </a:rPr>
              <a:t>Before you open this template be sure what you have the following fonts installed:</a:t>
            </a:r>
          </a:p>
          <a:p>
            <a:pPr fontAlgn="base"/>
            <a:endParaRPr lang="en-US" sz="1200" b="1" kern="1200" cap="all">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Bebas Neue</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http://www.fontsquirrel.com/fonts/bebas-NEUE</a:t>
            </a:r>
          </a:p>
          <a:p>
            <a:pPr fontAlgn="base"/>
            <a:endParaRPr lang="en-US" sz="1200" b="1" u="sng" kern="1200" cap="none">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Aller</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http://www.fontsquirrel.com/fonts/Aller</a:t>
            </a:r>
          </a:p>
          <a:p>
            <a:pPr fontAlgn="base"/>
            <a:endParaRPr lang="en-US" sz="1200" b="1" u="sng" kern="1200" cap="none">
              <a:solidFill>
                <a:schemeClr val="tx1"/>
              </a:solidFill>
              <a:effectLst/>
              <a:latin typeface="+mn-lt"/>
              <a:ea typeface="+mn-ea"/>
              <a:cs typeface="+mn-cs"/>
            </a:endParaRPr>
          </a:p>
          <a:p>
            <a:pPr fontAlgn="base"/>
            <a:r>
              <a:rPr lang="en-US" sz="1200" b="1" kern="1200">
                <a:solidFill>
                  <a:schemeClr val="tx1"/>
                </a:solidFill>
                <a:effectLst/>
                <a:latin typeface="+mn-lt"/>
                <a:ea typeface="+mn-ea"/>
                <a:cs typeface="+mn-cs"/>
              </a:rPr>
              <a:t>Icon Sets Font:</a:t>
            </a:r>
          </a:p>
          <a:p>
            <a:pPr fontAlgn="base"/>
            <a:r>
              <a:rPr lang="en-US" sz="1200" b="1" u="sng" kern="1200">
                <a:solidFill>
                  <a:schemeClr val="tx1"/>
                </a:solidFill>
                <a:effectLst/>
                <a:latin typeface="+mn-lt"/>
                <a:ea typeface="+mn-ea"/>
                <a:cs typeface="+mn-cs"/>
              </a:rPr>
              <a:t>http://www.webhostinghub.com/glyphs/</a:t>
            </a:r>
          </a:p>
          <a:p>
            <a:pPr fontAlgn="base"/>
            <a:endParaRPr lang="en-US" sz="1200" u="sng" kern="1200">
              <a:solidFill>
                <a:schemeClr val="tx1"/>
              </a:solidFill>
              <a:effectLst/>
              <a:latin typeface="+mn-lt"/>
              <a:ea typeface="+mn-ea"/>
              <a:cs typeface="+mn-cs"/>
            </a:endParaRPr>
          </a:p>
          <a:p>
            <a:pPr fontAlgn="base"/>
            <a:r>
              <a:rPr lang="en-US" sz="1200" b="0" i="0" u="none" kern="1200">
                <a:solidFill>
                  <a:schemeClr val="tx1"/>
                </a:solidFill>
                <a:effectLst/>
                <a:latin typeface="+mn-lt"/>
                <a:ea typeface="+mn-ea"/>
                <a:cs typeface="+mn-cs"/>
              </a:rPr>
              <a:t>All fonts are permitted free use in commercial projects.</a:t>
            </a:r>
          </a:p>
          <a:p>
            <a:endParaRPr lang="en-US"/>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1562258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ask students to introduce themselves and talk about their experience with ops, development, Docker, etc. Find out what they do at Salesforce. This way when I’m teaching I have some insight  into their jobs and can custom tailor some discussion to their jobs.</a:t>
            </a:r>
          </a:p>
        </p:txBody>
      </p:sp>
      <p:sp>
        <p:nvSpPr>
          <p:cNvPr id="4" name="Slide Number Placeholder 3"/>
          <p:cNvSpPr>
            <a:spLocks noGrp="1"/>
          </p:cNvSpPr>
          <p:nvPr>
            <p:ph type="sldNum" sz="quarter" idx="5"/>
          </p:nvPr>
        </p:nvSpPr>
        <p:spPr/>
        <p:txBody>
          <a:bodyPr/>
          <a:lstStyle/>
          <a:p>
            <a:fld id="{74518FD0-00C4-4B18-9A95-4A7110BFB0DC}" type="slidenum">
              <a:rPr lang="en-US" smtClean="0"/>
              <a:t>6</a:t>
            </a:fld>
            <a:endParaRPr lang="en-US"/>
          </a:p>
        </p:txBody>
      </p:sp>
    </p:spTree>
    <p:extLst>
      <p:ext uri="{BB962C8B-B14F-4D97-AF65-F5344CB8AC3E}">
        <p14:creationId xmlns:p14="http://schemas.microsoft.com/office/powerpoint/2010/main" val="7474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7</a:t>
            </a:fld>
            <a:endParaRPr lang="en-US"/>
          </a:p>
        </p:txBody>
      </p:sp>
    </p:spTree>
    <p:extLst>
      <p:ext uri="{BB962C8B-B14F-4D97-AF65-F5344CB8AC3E}">
        <p14:creationId xmlns:p14="http://schemas.microsoft.com/office/powerpoint/2010/main" val="3710571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14</a:t>
            </a:fld>
            <a:endParaRPr lang="en-US"/>
          </a:p>
        </p:txBody>
      </p:sp>
    </p:spTree>
    <p:extLst>
      <p:ext uri="{BB962C8B-B14F-4D97-AF65-F5344CB8AC3E}">
        <p14:creationId xmlns:p14="http://schemas.microsoft.com/office/powerpoint/2010/main" val="1791674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talk about how the different services are really not much different than a monolith, except there are many of them and they’re fully independent. I will usually talk through how these could have completely different tech stacks.</a:t>
            </a:r>
          </a:p>
        </p:txBody>
      </p:sp>
      <p:sp>
        <p:nvSpPr>
          <p:cNvPr id="4" name="Slide Number Placeholder 3"/>
          <p:cNvSpPr>
            <a:spLocks noGrp="1"/>
          </p:cNvSpPr>
          <p:nvPr>
            <p:ph type="sldNum" sz="quarter" idx="5"/>
          </p:nvPr>
        </p:nvSpPr>
        <p:spPr/>
        <p:txBody>
          <a:bodyPr/>
          <a:lstStyle/>
          <a:p>
            <a:fld id="{74518FD0-00C4-4B18-9A95-4A7110BFB0DC}" type="slidenum">
              <a:rPr lang="en-US" smtClean="0"/>
              <a:t>15</a:t>
            </a:fld>
            <a:endParaRPr lang="en-US"/>
          </a:p>
        </p:txBody>
      </p:sp>
    </p:spTree>
    <p:extLst>
      <p:ext uri="{BB962C8B-B14F-4D97-AF65-F5344CB8AC3E}">
        <p14:creationId xmlns:p14="http://schemas.microsoft.com/office/powerpoint/2010/main" val="627971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the class into groups of 4-5 people. They will work together to sort of architect a MS oriented solution.</a:t>
            </a:r>
          </a:p>
          <a:p>
            <a:endParaRPr lang="en-US" dirty="0"/>
          </a:p>
          <a:p>
            <a:r>
              <a:rPr lang="en-US" dirty="0"/>
              <a:t>This exercise serves a couple of purposes:</a:t>
            </a:r>
          </a:p>
          <a:p>
            <a:endParaRPr lang="en-US" dirty="0"/>
          </a:p>
          <a:p>
            <a:pPr marL="228600" indent="-228600">
              <a:buAutoNum type="arabicPeriod"/>
            </a:pPr>
            <a:r>
              <a:rPr lang="en-US" dirty="0"/>
              <a:t>The group actually gets to get into the nuts and bolts.</a:t>
            </a:r>
          </a:p>
          <a:p>
            <a:pPr marL="228600" indent="-228600">
              <a:buAutoNum type="arabicPeriod"/>
            </a:pPr>
            <a:r>
              <a:rPr lang="en-US" dirty="0"/>
              <a:t>The students meet each other and get used to talking. This sets the tone for the rest of the class. If you skip this exercise, except the class to be much quieter and have less discussion.</a:t>
            </a:r>
          </a:p>
          <a:p>
            <a:pPr marL="228600" indent="-228600">
              <a:buAutoNum type="arabicPeriod"/>
            </a:pPr>
            <a:r>
              <a:rPr lang="en-US" dirty="0"/>
              <a:t>Groups will come up with different solutions, allowing you to talk about how there are many solutions, many tech stacks, etc. For example some will come up with a product search service, which allows you to talk about how something like </a:t>
            </a:r>
            <a:r>
              <a:rPr lang="en-US" dirty="0" err="1"/>
              <a:t>ElasticSearch</a:t>
            </a:r>
            <a:r>
              <a:rPr lang="en-US" dirty="0"/>
              <a:t> can be used whereas in a monolith it would be less easy to do that.</a:t>
            </a:r>
          </a:p>
        </p:txBody>
      </p:sp>
      <p:sp>
        <p:nvSpPr>
          <p:cNvPr id="4" name="Slide Number Placeholder 3"/>
          <p:cNvSpPr>
            <a:spLocks noGrp="1"/>
          </p:cNvSpPr>
          <p:nvPr>
            <p:ph type="sldNum" sz="quarter" idx="5"/>
          </p:nvPr>
        </p:nvSpPr>
        <p:spPr/>
        <p:txBody>
          <a:bodyPr/>
          <a:lstStyle/>
          <a:p>
            <a:fld id="{74518FD0-00C4-4B18-9A95-4A7110BFB0DC}" type="slidenum">
              <a:rPr lang="en-US" smtClean="0"/>
              <a:t>18</a:t>
            </a:fld>
            <a:endParaRPr lang="en-US"/>
          </a:p>
        </p:txBody>
      </p:sp>
    </p:spTree>
    <p:extLst>
      <p:ext uri="{BB962C8B-B14F-4D97-AF65-F5344CB8AC3E}">
        <p14:creationId xmlns:p14="http://schemas.microsoft.com/office/powerpoint/2010/main" val="719719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19</a:t>
            </a:fld>
            <a:endParaRPr lang="en-US"/>
          </a:p>
        </p:txBody>
      </p:sp>
    </p:spTree>
    <p:extLst>
      <p:ext uri="{BB962C8B-B14F-4D97-AF65-F5344CB8AC3E}">
        <p14:creationId xmlns:p14="http://schemas.microsoft.com/office/powerpoint/2010/main" val="309108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take a few minutes and talk through the shipping container analogy and how well it fits with software containers.</a:t>
            </a:r>
          </a:p>
        </p:txBody>
      </p:sp>
      <p:sp>
        <p:nvSpPr>
          <p:cNvPr id="4" name="Slide Number Placeholder 3"/>
          <p:cNvSpPr>
            <a:spLocks noGrp="1"/>
          </p:cNvSpPr>
          <p:nvPr>
            <p:ph type="sldNum" sz="quarter" idx="5"/>
          </p:nvPr>
        </p:nvSpPr>
        <p:spPr/>
        <p:txBody>
          <a:bodyPr/>
          <a:lstStyle/>
          <a:p>
            <a:fld id="{74518FD0-00C4-4B18-9A95-4A7110BFB0DC}" type="slidenum">
              <a:rPr lang="en-US" smtClean="0"/>
              <a:t>36</a:t>
            </a:fld>
            <a:endParaRPr lang="en-US"/>
          </a:p>
        </p:txBody>
      </p:sp>
    </p:spTree>
    <p:extLst>
      <p:ext uri="{BB962C8B-B14F-4D97-AF65-F5344CB8AC3E}">
        <p14:creationId xmlns:p14="http://schemas.microsoft.com/office/powerpoint/2010/main" val="1032656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53</a:t>
            </a:fld>
            <a:endParaRPr lang="en-US"/>
          </a:p>
        </p:txBody>
      </p:sp>
    </p:spTree>
    <p:extLst>
      <p:ext uri="{BB962C8B-B14F-4D97-AF65-F5344CB8AC3E}">
        <p14:creationId xmlns:p14="http://schemas.microsoft.com/office/powerpoint/2010/main" val="61004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06491621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35421817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userDrawn="1">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765116200"/>
      </p:ext>
    </p:extLst>
  </p:cSld>
  <p:clrMap bg1="lt1" tx1="dk1" bg2="lt2" tx2="dk2" accent1="accent1" accent2="accent2" accent3="accent3" accent4="accent4" accent5="accent5" accent6="accent6" hlink="hlink" folHlink="folHlink"/>
  <p:sldLayoutIdLst>
    <p:sldLayoutId id="2147483662"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669092927"/>
      </p:ext>
    </p:extLst>
  </p:cSld>
  <p:clrMap bg1="lt1" tx1="dk1" bg2="lt2" tx2="dk2" accent1="accent1" accent2="accent2" accent3="accent3" accent4="accent4" accent5="accent5" accent6="accent6" hlink="hlink" folHlink="folHlink"/>
  <p:sldLayoutIdLst>
    <p:sldLayoutId id="2147483668"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www.jwt.io/"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emf"/><Relationship Id="rId7" Type="http://schemas.openxmlformats.org/officeDocument/2006/relationships/image" Target="../media/image27.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dirty="0">
                <a:solidFill>
                  <a:prstClr val="white"/>
                </a:solidFill>
                <a:latin typeface="Bebas Neue" panose="020B0606020202050201" pitchFamily="34" charset="0"/>
              </a:rPr>
              <a:t>docker </a:t>
            </a:r>
            <a:r>
              <a:rPr lang="en-US" sz="6600" dirty="0">
                <a:solidFill>
                  <a:schemeClr val="accent3"/>
                </a:solidFill>
                <a:latin typeface="Bebas Neue" panose="020B0606020202050201" pitchFamily="34" charset="0"/>
              </a:rPr>
              <a:t>fundamentals</a:t>
            </a: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38124025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can find examples and exercise files at:</a:t>
            </a:r>
          </a:p>
          <a:p>
            <a:pPr marL="800100" lvl="1" indent="-342900">
              <a:buFont typeface="Arial" panose="020B0604020202020204" pitchFamily="34" charset="0"/>
              <a:buChar char="•"/>
            </a:pPr>
            <a:r>
              <a:rPr lang="en-US" sz="2400" dirty="0">
                <a:solidFill>
                  <a:schemeClr val="bg1"/>
                </a:solidFill>
              </a:rPr>
              <a:t>https://github.com/VergeOps/k8s-rvstore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Please clone the repo or download them from the web site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NOTE! Do not review any of the following files until AFTER the class, as they contain solutions to the extended lab at the end of the class:</a:t>
            </a:r>
          </a:p>
          <a:p>
            <a:pPr marL="800100" lvl="1" indent="-342900">
              <a:buFont typeface="Arial" panose="020B0604020202020204" pitchFamily="34" charset="0"/>
              <a:buChar char="•"/>
            </a:pP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(any of them)</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a:t>
            </a:r>
            <a:r>
              <a:rPr lang="en-US" sz="2400" dirty="0" err="1">
                <a:solidFill>
                  <a:schemeClr val="bg1"/>
                </a:solidFill>
                <a:latin typeface="Raleway Medium" panose="020B0603030101060003" pitchFamily="34" charset="77"/>
              </a:rPr>
              <a:t>compose.yaml</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Exercise files</a:t>
            </a:r>
            <a:endParaRPr lang="en-US" sz="6000" dirty="0"/>
          </a:p>
        </p:txBody>
      </p:sp>
    </p:spTree>
    <p:extLst>
      <p:ext uri="{BB962C8B-B14F-4D97-AF65-F5344CB8AC3E}">
        <p14:creationId xmlns:p14="http://schemas.microsoft.com/office/powerpoint/2010/main" val="1271494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images.unsplash.com/photo-1432821596592-e2c18b78144f?fit=crop&amp;fm=jpg&amp;h=950&amp;ixlib=rb-0.3.5&amp;q=80&amp;w=192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7439" t="50" r="4914" b="50"/>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1593790"/>
            <a:ext cx="11175647" cy="3634157"/>
          </a:xfrm>
        </p:spPr>
        <p:txBody>
          <a:bodyPr>
            <a:noAutofit/>
          </a:bodyPr>
          <a:lstStyle/>
          <a:p>
            <a:r>
              <a:rPr lang="en-US" dirty="0"/>
              <a:t>Part 1</a:t>
            </a:r>
            <a:br>
              <a:rPr lang="en-US" dirty="0"/>
            </a:br>
            <a:br>
              <a:rPr lang="en-US" dirty="0"/>
            </a:br>
            <a:br>
              <a:rPr lang="en-US" dirty="0"/>
            </a:br>
            <a:r>
              <a:rPr lang="en-US" dirty="0"/>
              <a:t>intro to microservices</a:t>
            </a:r>
          </a:p>
        </p:txBody>
      </p:sp>
      <p:pic>
        <p:nvPicPr>
          <p:cNvPr id="10" name="Picture 9">
            <a:extLst>
              <a:ext uri="{FF2B5EF4-FFF2-40B4-BE49-F238E27FC236}">
                <a16:creationId xmlns:a16="http://schemas.microsoft.com/office/drawing/2014/main" id="{08351D69-793E-3C42-AC97-CE6469DE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73" y="2509169"/>
            <a:ext cx="2095500" cy="1803400"/>
          </a:xfrm>
          <a:prstGeom prst="rect">
            <a:avLst/>
          </a:prstGeom>
        </p:spPr>
      </p:pic>
    </p:spTree>
    <p:extLst>
      <p:ext uri="{BB962C8B-B14F-4D97-AF65-F5344CB8AC3E}">
        <p14:creationId xmlns:p14="http://schemas.microsoft.com/office/powerpoint/2010/main" val="2456229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441870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fully independent and autonomous application. Isolated from other MS’s, even with own DB.</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Responsible for a logical part of a larger application “ecosystem”. Singular responsibility.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any language. Developers on the same project can have completely different skillsets if necessary.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Loosely coupled to other MS’s. Communicate with other MS’s using standardized protocols. Often a REST API or a message bus.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171365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monolith example</a:t>
            </a:r>
            <a:endParaRPr lang="en-US" sz="6000" dirty="0"/>
          </a:p>
        </p:txBody>
      </p:sp>
      <p:grpSp>
        <p:nvGrpSpPr>
          <p:cNvPr id="34" name="Group 33">
            <a:extLst>
              <a:ext uri="{FF2B5EF4-FFF2-40B4-BE49-F238E27FC236}">
                <a16:creationId xmlns:a16="http://schemas.microsoft.com/office/drawing/2014/main" id="{F4B286B8-DD3A-AB4B-B015-A2EA4FBB8944}"/>
              </a:ext>
            </a:extLst>
          </p:cNvPr>
          <p:cNvGrpSpPr/>
          <p:nvPr/>
        </p:nvGrpSpPr>
        <p:grpSpPr>
          <a:xfrm>
            <a:off x="5037469" y="1375322"/>
            <a:ext cx="1765300" cy="5112690"/>
            <a:chOff x="1833375" y="1353206"/>
            <a:chExt cx="1765300" cy="5112690"/>
          </a:xfrm>
        </p:grpSpPr>
        <p:grpSp>
          <p:nvGrpSpPr>
            <p:cNvPr id="35" name="Group 34">
              <a:extLst>
                <a:ext uri="{FF2B5EF4-FFF2-40B4-BE49-F238E27FC236}">
                  <a16:creationId xmlns:a16="http://schemas.microsoft.com/office/drawing/2014/main" id="{5AD4C348-268C-A849-80E0-7185CD6B8792}"/>
                </a:ext>
              </a:extLst>
            </p:cNvPr>
            <p:cNvGrpSpPr/>
            <p:nvPr/>
          </p:nvGrpSpPr>
          <p:grpSpPr>
            <a:xfrm>
              <a:off x="2179650" y="5584266"/>
              <a:ext cx="1072750" cy="881630"/>
              <a:chOff x="3961210" y="941784"/>
              <a:chExt cx="1072750" cy="881630"/>
            </a:xfrm>
          </p:grpSpPr>
          <p:pic>
            <p:nvPicPr>
              <p:cNvPr id="45" name="Graphic 44">
                <a:extLst>
                  <a:ext uri="{FF2B5EF4-FFF2-40B4-BE49-F238E27FC236}">
                    <a16:creationId xmlns:a16="http://schemas.microsoft.com/office/drawing/2014/main" id="{93CED95B-710C-924E-9E03-4C0BC87D29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46" name="TextBox 45">
                <a:extLst>
                  <a:ext uri="{FF2B5EF4-FFF2-40B4-BE49-F238E27FC236}">
                    <a16:creationId xmlns:a16="http://schemas.microsoft.com/office/drawing/2014/main" id="{EC5F49F0-CDF9-F34F-B585-78218FF64A8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36" name="Graphic 35">
              <a:extLst>
                <a:ext uri="{FF2B5EF4-FFF2-40B4-BE49-F238E27FC236}">
                  <a16:creationId xmlns:a16="http://schemas.microsoft.com/office/drawing/2014/main" id="{02E2D666-D2A6-8D4D-A0E5-5C240B9C21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37" name="Straight Arrow Connector 36">
              <a:extLst>
                <a:ext uri="{FF2B5EF4-FFF2-40B4-BE49-F238E27FC236}">
                  <a16:creationId xmlns:a16="http://schemas.microsoft.com/office/drawing/2014/main" id="{26A22349-9026-7540-803D-F39E555762AF}"/>
                </a:ext>
              </a:extLst>
            </p:cNvPr>
            <p:cNvCxnSpPr>
              <a:cxnSpLocks/>
              <a:stCxn id="3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5CBE4C23-CA77-3D46-83DB-27C685DD76E6}"/>
                </a:ext>
              </a:extLst>
            </p:cNvPr>
            <p:cNvGrpSpPr/>
            <p:nvPr/>
          </p:nvGrpSpPr>
          <p:grpSpPr>
            <a:xfrm>
              <a:off x="1833375" y="2978113"/>
              <a:ext cx="1765300" cy="1777776"/>
              <a:chOff x="2516744" y="4106118"/>
              <a:chExt cx="1765300" cy="1777776"/>
            </a:xfrm>
          </p:grpSpPr>
          <p:pic>
            <p:nvPicPr>
              <p:cNvPr id="43" name="Graphic 42">
                <a:extLst>
                  <a:ext uri="{FF2B5EF4-FFF2-40B4-BE49-F238E27FC236}">
                    <a16:creationId xmlns:a16="http://schemas.microsoft.com/office/drawing/2014/main" id="{A0EB5F8F-7C48-FE40-8611-068DC30D99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44" name="Rectangle 43">
                <a:extLst>
                  <a:ext uri="{FF2B5EF4-FFF2-40B4-BE49-F238E27FC236}">
                    <a16:creationId xmlns:a16="http://schemas.microsoft.com/office/drawing/2014/main" id="{988ACCF7-94DB-414B-BF7C-133CD222DCB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39" name="Straight Arrow Connector 38">
              <a:extLst>
                <a:ext uri="{FF2B5EF4-FFF2-40B4-BE49-F238E27FC236}">
                  <a16:creationId xmlns:a16="http://schemas.microsoft.com/office/drawing/2014/main" id="{2CF778D0-AB6C-9849-A0DC-5C62E1A32F3F}"/>
                </a:ext>
              </a:extLst>
            </p:cNvPr>
            <p:cNvCxnSpPr>
              <a:cxnSpLocks/>
              <a:endCxn id="4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9E952F5-3A82-094C-B29D-1663698006A1}"/>
                </a:ext>
              </a:extLst>
            </p:cNvPr>
            <p:cNvGrpSpPr/>
            <p:nvPr/>
          </p:nvGrpSpPr>
          <p:grpSpPr>
            <a:xfrm>
              <a:off x="2179650" y="3806490"/>
              <a:ext cx="1072750" cy="891951"/>
              <a:chOff x="1255267" y="3843536"/>
              <a:chExt cx="1072750" cy="891951"/>
            </a:xfrm>
          </p:grpSpPr>
          <p:pic>
            <p:nvPicPr>
              <p:cNvPr id="41" name="Graphic 40">
                <a:extLst>
                  <a:ext uri="{FF2B5EF4-FFF2-40B4-BE49-F238E27FC236}">
                    <a16:creationId xmlns:a16="http://schemas.microsoft.com/office/drawing/2014/main" id="{C2BE9992-82EF-4340-8CB3-7FAD7A5583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42" name="TextBox 41">
                <a:extLst>
                  <a:ext uri="{FF2B5EF4-FFF2-40B4-BE49-F238E27FC236}">
                    <a16:creationId xmlns:a16="http://schemas.microsoft.com/office/drawing/2014/main" id="{C9B38189-77B9-3842-B598-D85FA353A57D}"/>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Application</a:t>
                </a:r>
              </a:p>
            </p:txBody>
          </p:sp>
        </p:grpSp>
      </p:grpSp>
    </p:spTree>
    <p:extLst>
      <p:ext uri="{BB962C8B-B14F-4D97-AF65-F5344CB8AC3E}">
        <p14:creationId xmlns:p14="http://schemas.microsoft.com/office/powerpoint/2010/main" val="516677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5438"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microservice example</a:t>
            </a:r>
            <a:endParaRPr lang="en-US" sz="6000" dirty="0"/>
          </a:p>
        </p:txBody>
      </p:sp>
      <p:grpSp>
        <p:nvGrpSpPr>
          <p:cNvPr id="60" name="Group 59">
            <a:extLst>
              <a:ext uri="{FF2B5EF4-FFF2-40B4-BE49-F238E27FC236}">
                <a16:creationId xmlns:a16="http://schemas.microsoft.com/office/drawing/2014/main" id="{F2424011-61DC-4B41-9C54-F6C8990A0797}"/>
              </a:ext>
            </a:extLst>
          </p:cNvPr>
          <p:cNvGrpSpPr/>
          <p:nvPr/>
        </p:nvGrpSpPr>
        <p:grpSpPr>
          <a:xfrm>
            <a:off x="1709807" y="1349870"/>
            <a:ext cx="1765300" cy="5112690"/>
            <a:chOff x="1833375" y="1353206"/>
            <a:chExt cx="1765300" cy="5112690"/>
          </a:xfrm>
        </p:grpSpPr>
        <p:grpSp>
          <p:nvGrpSpPr>
            <p:cNvPr id="39" name="Group 38">
              <a:extLst>
                <a:ext uri="{FF2B5EF4-FFF2-40B4-BE49-F238E27FC236}">
                  <a16:creationId xmlns:a16="http://schemas.microsoft.com/office/drawing/2014/main" id="{5B128F36-5A5A-1B45-9E0B-9A8805D2A799}"/>
                </a:ext>
              </a:extLst>
            </p:cNvPr>
            <p:cNvGrpSpPr/>
            <p:nvPr/>
          </p:nvGrpSpPr>
          <p:grpSpPr>
            <a:xfrm>
              <a:off x="2179650" y="5584266"/>
              <a:ext cx="1072750" cy="881630"/>
              <a:chOff x="3961210" y="941784"/>
              <a:chExt cx="1072750" cy="881630"/>
            </a:xfrm>
          </p:grpSpPr>
          <p:pic>
            <p:nvPicPr>
              <p:cNvPr id="40" name="Graphic 39">
                <a:extLst>
                  <a:ext uri="{FF2B5EF4-FFF2-40B4-BE49-F238E27FC236}">
                    <a16:creationId xmlns:a16="http://schemas.microsoft.com/office/drawing/2014/main" id="{748C0242-158A-E440-B1D0-A1D8D4CB5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41" name="TextBox 40">
                <a:extLst>
                  <a:ext uri="{FF2B5EF4-FFF2-40B4-BE49-F238E27FC236}">
                    <a16:creationId xmlns:a16="http://schemas.microsoft.com/office/drawing/2014/main" id="{496A741E-4A9F-EB45-84E6-4BCB75B50BA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52" name="Graphic 51">
              <a:extLst>
                <a:ext uri="{FF2B5EF4-FFF2-40B4-BE49-F238E27FC236}">
                  <a16:creationId xmlns:a16="http://schemas.microsoft.com/office/drawing/2014/main" id="{8C2F7498-7DBB-BF4F-901B-5A1B107659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4" name="Straight Arrow Connector 3">
              <a:extLst>
                <a:ext uri="{FF2B5EF4-FFF2-40B4-BE49-F238E27FC236}">
                  <a16:creationId xmlns:a16="http://schemas.microsoft.com/office/drawing/2014/main" id="{B4BC4E68-37E1-2140-9415-8089158B474E}"/>
                </a:ext>
              </a:extLst>
            </p:cNvPr>
            <p:cNvCxnSpPr>
              <a:cxnSpLocks/>
              <a:stCxn id="52"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58D3B6FA-DAAC-1842-A15B-C6F932DEE719}"/>
                </a:ext>
              </a:extLst>
            </p:cNvPr>
            <p:cNvGrpSpPr/>
            <p:nvPr/>
          </p:nvGrpSpPr>
          <p:grpSpPr>
            <a:xfrm>
              <a:off x="1833375" y="2978113"/>
              <a:ext cx="1765300" cy="1777776"/>
              <a:chOff x="2516744" y="4106118"/>
              <a:chExt cx="1765300" cy="1777776"/>
            </a:xfrm>
          </p:grpSpPr>
          <p:pic>
            <p:nvPicPr>
              <p:cNvPr id="58" name="Graphic 57">
                <a:extLst>
                  <a:ext uri="{FF2B5EF4-FFF2-40B4-BE49-F238E27FC236}">
                    <a16:creationId xmlns:a16="http://schemas.microsoft.com/office/drawing/2014/main" id="{72BED4C0-7683-0C42-9529-34E4AF9F1C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57" name="Rectangle 56">
                <a:extLst>
                  <a:ext uri="{FF2B5EF4-FFF2-40B4-BE49-F238E27FC236}">
                    <a16:creationId xmlns:a16="http://schemas.microsoft.com/office/drawing/2014/main" id="{88401357-6ADA-6748-A83E-3E5E5A5F81E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13" name="Straight Arrow Connector 12">
              <a:extLst>
                <a:ext uri="{FF2B5EF4-FFF2-40B4-BE49-F238E27FC236}">
                  <a16:creationId xmlns:a16="http://schemas.microsoft.com/office/drawing/2014/main" id="{1964D7F5-C4F8-9044-8903-C230DF1483B6}"/>
                </a:ext>
              </a:extLst>
            </p:cNvPr>
            <p:cNvCxnSpPr>
              <a:cxnSpLocks/>
              <a:endCxn id="40"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B8AE472-C3E6-2642-BFA5-BAF3E65850EF}"/>
                </a:ext>
              </a:extLst>
            </p:cNvPr>
            <p:cNvGrpSpPr/>
            <p:nvPr/>
          </p:nvGrpSpPr>
          <p:grpSpPr>
            <a:xfrm>
              <a:off x="2179650" y="3806490"/>
              <a:ext cx="1072750" cy="891951"/>
              <a:chOff x="1255267" y="3843536"/>
              <a:chExt cx="1072750" cy="891951"/>
            </a:xfrm>
          </p:grpSpPr>
          <p:pic>
            <p:nvPicPr>
              <p:cNvPr id="26" name="Graphic 25">
                <a:extLst>
                  <a:ext uri="{FF2B5EF4-FFF2-40B4-BE49-F238E27FC236}">
                    <a16:creationId xmlns:a16="http://schemas.microsoft.com/office/drawing/2014/main" id="{D58FB31C-A6F2-3343-A97F-E480D14305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28" name="TextBox 27">
                <a:extLst>
                  <a:ext uri="{FF2B5EF4-FFF2-40B4-BE49-F238E27FC236}">
                    <a16:creationId xmlns:a16="http://schemas.microsoft.com/office/drawing/2014/main" id="{800ADB57-FF47-BF4B-9692-4F33C7BA9A72}"/>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1</a:t>
                </a:r>
              </a:p>
            </p:txBody>
          </p:sp>
        </p:grpSp>
      </p:grpSp>
      <p:grpSp>
        <p:nvGrpSpPr>
          <p:cNvPr id="61" name="Group 60">
            <a:extLst>
              <a:ext uri="{FF2B5EF4-FFF2-40B4-BE49-F238E27FC236}">
                <a16:creationId xmlns:a16="http://schemas.microsoft.com/office/drawing/2014/main" id="{EF02FB12-872F-0247-AFA1-4470F409B5F7}"/>
              </a:ext>
            </a:extLst>
          </p:cNvPr>
          <p:cNvGrpSpPr/>
          <p:nvPr/>
        </p:nvGrpSpPr>
        <p:grpSpPr>
          <a:xfrm>
            <a:off x="4072007" y="1338414"/>
            <a:ext cx="1765300" cy="5112690"/>
            <a:chOff x="1833375" y="1353206"/>
            <a:chExt cx="1765300" cy="5112690"/>
          </a:xfrm>
        </p:grpSpPr>
        <p:grpSp>
          <p:nvGrpSpPr>
            <p:cNvPr id="62" name="Group 61">
              <a:extLst>
                <a:ext uri="{FF2B5EF4-FFF2-40B4-BE49-F238E27FC236}">
                  <a16:creationId xmlns:a16="http://schemas.microsoft.com/office/drawing/2014/main" id="{A6F1D895-6450-BD45-BBD8-14E6CD518E88}"/>
                </a:ext>
              </a:extLst>
            </p:cNvPr>
            <p:cNvGrpSpPr/>
            <p:nvPr/>
          </p:nvGrpSpPr>
          <p:grpSpPr>
            <a:xfrm>
              <a:off x="2179650" y="5584266"/>
              <a:ext cx="1072750" cy="881630"/>
              <a:chOff x="3961210" y="941784"/>
              <a:chExt cx="1072750" cy="881630"/>
            </a:xfrm>
          </p:grpSpPr>
          <p:pic>
            <p:nvPicPr>
              <p:cNvPr id="72" name="Graphic 71">
                <a:extLst>
                  <a:ext uri="{FF2B5EF4-FFF2-40B4-BE49-F238E27FC236}">
                    <a16:creationId xmlns:a16="http://schemas.microsoft.com/office/drawing/2014/main" id="{1B3F9213-63C6-9C4F-AAB0-F7B4869C49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73" name="TextBox 72">
                <a:extLst>
                  <a:ext uri="{FF2B5EF4-FFF2-40B4-BE49-F238E27FC236}">
                    <a16:creationId xmlns:a16="http://schemas.microsoft.com/office/drawing/2014/main" id="{D7906584-4793-1840-A062-2062B2CE9060}"/>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63" name="Graphic 62">
              <a:extLst>
                <a:ext uri="{FF2B5EF4-FFF2-40B4-BE49-F238E27FC236}">
                  <a16:creationId xmlns:a16="http://schemas.microsoft.com/office/drawing/2014/main" id="{36C1A7DE-E8BA-5B4F-B24B-79310701D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64" name="Straight Arrow Connector 63">
              <a:extLst>
                <a:ext uri="{FF2B5EF4-FFF2-40B4-BE49-F238E27FC236}">
                  <a16:creationId xmlns:a16="http://schemas.microsoft.com/office/drawing/2014/main" id="{DD6AE181-EFBB-574E-A3DE-E3EFBD5A9205}"/>
                </a:ext>
              </a:extLst>
            </p:cNvPr>
            <p:cNvCxnSpPr>
              <a:cxnSpLocks/>
              <a:stCxn id="63"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4A9B213E-9ABA-6643-AA23-36522C555A1A}"/>
                </a:ext>
              </a:extLst>
            </p:cNvPr>
            <p:cNvGrpSpPr/>
            <p:nvPr/>
          </p:nvGrpSpPr>
          <p:grpSpPr>
            <a:xfrm>
              <a:off x="1833375" y="2978113"/>
              <a:ext cx="1765300" cy="1777776"/>
              <a:chOff x="2516744" y="4106118"/>
              <a:chExt cx="1765300" cy="1777776"/>
            </a:xfrm>
          </p:grpSpPr>
          <p:pic>
            <p:nvPicPr>
              <p:cNvPr id="70" name="Graphic 69">
                <a:extLst>
                  <a:ext uri="{FF2B5EF4-FFF2-40B4-BE49-F238E27FC236}">
                    <a16:creationId xmlns:a16="http://schemas.microsoft.com/office/drawing/2014/main" id="{0E711CAC-298C-B84C-8E49-7269D51C50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71" name="Rectangle 70">
                <a:extLst>
                  <a:ext uri="{FF2B5EF4-FFF2-40B4-BE49-F238E27FC236}">
                    <a16:creationId xmlns:a16="http://schemas.microsoft.com/office/drawing/2014/main" id="{44F95122-9F65-D241-8366-52AEDF2C787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66" name="Straight Arrow Connector 65">
              <a:extLst>
                <a:ext uri="{FF2B5EF4-FFF2-40B4-BE49-F238E27FC236}">
                  <a16:creationId xmlns:a16="http://schemas.microsoft.com/office/drawing/2014/main" id="{079D97E2-32E5-1142-83DB-AA3971445DAE}"/>
                </a:ext>
              </a:extLst>
            </p:cNvPr>
            <p:cNvCxnSpPr>
              <a:cxnSpLocks/>
              <a:endCxn id="72"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2E497E6C-9EA5-F447-9C80-93EE5704615D}"/>
                </a:ext>
              </a:extLst>
            </p:cNvPr>
            <p:cNvGrpSpPr/>
            <p:nvPr/>
          </p:nvGrpSpPr>
          <p:grpSpPr>
            <a:xfrm>
              <a:off x="2179650" y="3806490"/>
              <a:ext cx="1072750" cy="891951"/>
              <a:chOff x="1255267" y="3843536"/>
              <a:chExt cx="1072750" cy="891951"/>
            </a:xfrm>
          </p:grpSpPr>
          <p:pic>
            <p:nvPicPr>
              <p:cNvPr id="68" name="Graphic 67">
                <a:extLst>
                  <a:ext uri="{FF2B5EF4-FFF2-40B4-BE49-F238E27FC236}">
                    <a16:creationId xmlns:a16="http://schemas.microsoft.com/office/drawing/2014/main" id="{3C49489D-9C0E-F847-8953-924D719D16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69" name="TextBox 68">
                <a:extLst>
                  <a:ext uri="{FF2B5EF4-FFF2-40B4-BE49-F238E27FC236}">
                    <a16:creationId xmlns:a16="http://schemas.microsoft.com/office/drawing/2014/main" id="{ADA09FE1-7A6D-7149-AACB-B30337FBF137}"/>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2</a:t>
                </a:r>
              </a:p>
            </p:txBody>
          </p:sp>
        </p:grpSp>
      </p:grpSp>
      <p:grpSp>
        <p:nvGrpSpPr>
          <p:cNvPr id="74" name="Group 73">
            <a:extLst>
              <a:ext uri="{FF2B5EF4-FFF2-40B4-BE49-F238E27FC236}">
                <a16:creationId xmlns:a16="http://schemas.microsoft.com/office/drawing/2014/main" id="{432D0D13-A8DC-6847-B35B-DE4164DE98F2}"/>
              </a:ext>
            </a:extLst>
          </p:cNvPr>
          <p:cNvGrpSpPr/>
          <p:nvPr/>
        </p:nvGrpSpPr>
        <p:grpSpPr>
          <a:xfrm>
            <a:off x="6407033" y="1338414"/>
            <a:ext cx="1765300" cy="5112690"/>
            <a:chOff x="1833375" y="1353206"/>
            <a:chExt cx="1765300" cy="5112690"/>
          </a:xfrm>
        </p:grpSpPr>
        <p:grpSp>
          <p:nvGrpSpPr>
            <p:cNvPr id="75" name="Group 74">
              <a:extLst>
                <a:ext uri="{FF2B5EF4-FFF2-40B4-BE49-F238E27FC236}">
                  <a16:creationId xmlns:a16="http://schemas.microsoft.com/office/drawing/2014/main" id="{06169558-C500-1E49-AFD2-C0AFC43EBA79}"/>
                </a:ext>
              </a:extLst>
            </p:cNvPr>
            <p:cNvGrpSpPr/>
            <p:nvPr/>
          </p:nvGrpSpPr>
          <p:grpSpPr>
            <a:xfrm>
              <a:off x="2179650" y="5584266"/>
              <a:ext cx="1072750" cy="881630"/>
              <a:chOff x="3961210" y="941784"/>
              <a:chExt cx="1072750" cy="881630"/>
            </a:xfrm>
          </p:grpSpPr>
          <p:pic>
            <p:nvPicPr>
              <p:cNvPr id="85" name="Graphic 84">
                <a:extLst>
                  <a:ext uri="{FF2B5EF4-FFF2-40B4-BE49-F238E27FC236}">
                    <a16:creationId xmlns:a16="http://schemas.microsoft.com/office/drawing/2014/main" id="{FA8D3996-569E-9946-BB27-F3533F89E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86" name="TextBox 85">
                <a:extLst>
                  <a:ext uri="{FF2B5EF4-FFF2-40B4-BE49-F238E27FC236}">
                    <a16:creationId xmlns:a16="http://schemas.microsoft.com/office/drawing/2014/main" id="{01630071-CA94-9C4B-9E60-DE2161A5C4AF}"/>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76" name="Graphic 75">
              <a:extLst>
                <a:ext uri="{FF2B5EF4-FFF2-40B4-BE49-F238E27FC236}">
                  <a16:creationId xmlns:a16="http://schemas.microsoft.com/office/drawing/2014/main" id="{6912E063-69EC-0741-A836-57A257D2BB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77" name="Straight Arrow Connector 76">
              <a:extLst>
                <a:ext uri="{FF2B5EF4-FFF2-40B4-BE49-F238E27FC236}">
                  <a16:creationId xmlns:a16="http://schemas.microsoft.com/office/drawing/2014/main" id="{D79CD4A4-227E-EF4B-ADCA-05A20934FE6E}"/>
                </a:ext>
              </a:extLst>
            </p:cNvPr>
            <p:cNvCxnSpPr>
              <a:cxnSpLocks/>
              <a:stCxn id="7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8" name="Group 77">
              <a:extLst>
                <a:ext uri="{FF2B5EF4-FFF2-40B4-BE49-F238E27FC236}">
                  <a16:creationId xmlns:a16="http://schemas.microsoft.com/office/drawing/2014/main" id="{5795DCA6-9B7E-8140-A9E1-E2DDA91F77DF}"/>
                </a:ext>
              </a:extLst>
            </p:cNvPr>
            <p:cNvGrpSpPr/>
            <p:nvPr/>
          </p:nvGrpSpPr>
          <p:grpSpPr>
            <a:xfrm>
              <a:off x="1833375" y="2978113"/>
              <a:ext cx="1765300" cy="1777776"/>
              <a:chOff x="2516744" y="4106118"/>
              <a:chExt cx="1765300" cy="1777776"/>
            </a:xfrm>
          </p:grpSpPr>
          <p:pic>
            <p:nvPicPr>
              <p:cNvPr id="83" name="Graphic 82">
                <a:extLst>
                  <a:ext uri="{FF2B5EF4-FFF2-40B4-BE49-F238E27FC236}">
                    <a16:creationId xmlns:a16="http://schemas.microsoft.com/office/drawing/2014/main" id="{415E2086-AFEA-CD43-9B88-1C84E44CC4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84" name="Rectangle 83">
                <a:extLst>
                  <a:ext uri="{FF2B5EF4-FFF2-40B4-BE49-F238E27FC236}">
                    <a16:creationId xmlns:a16="http://schemas.microsoft.com/office/drawing/2014/main" id="{6C395916-A816-904E-8E21-D13CD5ED9A6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79" name="Straight Arrow Connector 78">
              <a:extLst>
                <a:ext uri="{FF2B5EF4-FFF2-40B4-BE49-F238E27FC236}">
                  <a16:creationId xmlns:a16="http://schemas.microsoft.com/office/drawing/2014/main" id="{D5566EEA-6776-D744-AA33-C2ABED175B51}"/>
                </a:ext>
              </a:extLst>
            </p:cNvPr>
            <p:cNvCxnSpPr>
              <a:cxnSpLocks/>
              <a:endCxn id="8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656451F4-5FB4-D848-87B7-861CEB36AFFE}"/>
                </a:ext>
              </a:extLst>
            </p:cNvPr>
            <p:cNvGrpSpPr/>
            <p:nvPr/>
          </p:nvGrpSpPr>
          <p:grpSpPr>
            <a:xfrm>
              <a:off x="2179650" y="3806490"/>
              <a:ext cx="1072750" cy="891951"/>
              <a:chOff x="1255267" y="3843536"/>
              <a:chExt cx="1072750" cy="891951"/>
            </a:xfrm>
          </p:grpSpPr>
          <p:pic>
            <p:nvPicPr>
              <p:cNvPr id="81" name="Graphic 80">
                <a:extLst>
                  <a:ext uri="{FF2B5EF4-FFF2-40B4-BE49-F238E27FC236}">
                    <a16:creationId xmlns:a16="http://schemas.microsoft.com/office/drawing/2014/main" id="{D86E5C0C-18AC-204F-A724-D5B8DCE381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82" name="TextBox 81">
                <a:extLst>
                  <a:ext uri="{FF2B5EF4-FFF2-40B4-BE49-F238E27FC236}">
                    <a16:creationId xmlns:a16="http://schemas.microsoft.com/office/drawing/2014/main" id="{744093E0-1886-9E48-B98B-EF7D555C8BAB}"/>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grpSp>
        <p:nvGrpSpPr>
          <p:cNvPr id="87" name="Group 86">
            <a:extLst>
              <a:ext uri="{FF2B5EF4-FFF2-40B4-BE49-F238E27FC236}">
                <a16:creationId xmlns:a16="http://schemas.microsoft.com/office/drawing/2014/main" id="{226AEDD7-D7EC-1F4E-A1E8-711F952CB2BD}"/>
              </a:ext>
            </a:extLst>
          </p:cNvPr>
          <p:cNvGrpSpPr/>
          <p:nvPr/>
        </p:nvGrpSpPr>
        <p:grpSpPr>
          <a:xfrm>
            <a:off x="8711080" y="1324712"/>
            <a:ext cx="1765300" cy="5112690"/>
            <a:chOff x="1833375" y="1353206"/>
            <a:chExt cx="1765300" cy="5112690"/>
          </a:xfrm>
        </p:grpSpPr>
        <p:grpSp>
          <p:nvGrpSpPr>
            <p:cNvPr id="88" name="Group 87">
              <a:extLst>
                <a:ext uri="{FF2B5EF4-FFF2-40B4-BE49-F238E27FC236}">
                  <a16:creationId xmlns:a16="http://schemas.microsoft.com/office/drawing/2014/main" id="{9CF703E0-8EF1-6D46-9800-EE8B43F03A52}"/>
                </a:ext>
              </a:extLst>
            </p:cNvPr>
            <p:cNvGrpSpPr/>
            <p:nvPr/>
          </p:nvGrpSpPr>
          <p:grpSpPr>
            <a:xfrm>
              <a:off x="2179650" y="5584266"/>
              <a:ext cx="1072750" cy="881630"/>
              <a:chOff x="3961210" y="941784"/>
              <a:chExt cx="1072750" cy="881630"/>
            </a:xfrm>
          </p:grpSpPr>
          <p:pic>
            <p:nvPicPr>
              <p:cNvPr id="98" name="Graphic 97">
                <a:extLst>
                  <a:ext uri="{FF2B5EF4-FFF2-40B4-BE49-F238E27FC236}">
                    <a16:creationId xmlns:a16="http://schemas.microsoft.com/office/drawing/2014/main" id="{D564C6F8-A975-1946-BEA6-D2739D6FAD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99" name="TextBox 98">
                <a:extLst>
                  <a:ext uri="{FF2B5EF4-FFF2-40B4-BE49-F238E27FC236}">
                    <a16:creationId xmlns:a16="http://schemas.microsoft.com/office/drawing/2014/main" id="{D211E68B-5FD3-1242-92EB-D03AF605411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89" name="Graphic 88">
              <a:extLst>
                <a:ext uri="{FF2B5EF4-FFF2-40B4-BE49-F238E27FC236}">
                  <a16:creationId xmlns:a16="http://schemas.microsoft.com/office/drawing/2014/main" id="{55A2C55C-86AE-E448-A135-FE4CE5F078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90" name="Straight Arrow Connector 89">
              <a:extLst>
                <a:ext uri="{FF2B5EF4-FFF2-40B4-BE49-F238E27FC236}">
                  <a16:creationId xmlns:a16="http://schemas.microsoft.com/office/drawing/2014/main" id="{16C3A319-0E6C-9D46-9A0F-E8D652BEB2EF}"/>
                </a:ext>
              </a:extLst>
            </p:cNvPr>
            <p:cNvCxnSpPr>
              <a:cxnSpLocks/>
              <a:stCxn id="89"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D88DB6A5-BDCD-DE48-85FE-8A9FD1F626AB}"/>
                </a:ext>
              </a:extLst>
            </p:cNvPr>
            <p:cNvGrpSpPr/>
            <p:nvPr/>
          </p:nvGrpSpPr>
          <p:grpSpPr>
            <a:xfrm>
              <a:off x="1833375" y="2978113"/>
              <a:ext cx="1765300" cy="1777776"/>
              <a:chOff x="2516744" y="4106118"/>
              <a:chExt cx="1765300" cy="1777776"/>
            </a:xfrm>
          </p:grpSpPr>
          <p:pic>
            <p:nvPicPr>
              <p:cNvPr id="96" name="Graphic 95">
                <a:extLst>
                  <a:ext uri="{FF2B5EF4-FFF2-40B4-BE49-F238E27FC236}">
                    <a16:creationId xmlns:a16="http://schemas.microsoft.com/office/drawing/2014/main" id="{32AC9A6F-AB56-264C-946B-F1D3ECCACA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97" name="Rectangle 96">
                <a:extLst>
                  <a:ext uri="{FF2B5EF4-FFF2-40B4-BE49-F238E27FC236}">
                    <a16:creationId xmlns:a16="http://schemas.microsoft.com/office/drawing/2014/main" id="{063D72AD-C55B-BA44-9650-220FB68CE643}"/>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92" name="Straight Arrow Connector 91">
              <a:extLst>
                <a:ext uri="{FF2B5EF4-FFF2-40B4-BE49-F238E27FC236}">
                  <a16:creationId xmlns:a16="http://schemas.microsoft.com/office/drawing/2014/main" id="{99AC802D-55D4-644F-84F2-D5DA2F6BB383}"/>
                </a:ext>
              </a:extLst>
            </p:cNvPr>
            <p:cNvCxnSpPr>
              <a:cxnSpLocks/>
              <a:endCxn id="98"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940E4FF8-D234-404D-B5B4-039ACF32E9F9}"/>
                </a:ext>
              </a:extLst>
            </p:cNvPr>
            <p:cNvGrpSpPr/>
            <p:nvPr/>
          </p:nvGrpSpPr>
          <p:grpSpPr>
            <a:xfrm>
              <a:off x="2179650" y="3806490"/>
              <a:ext cx="1072750" cy="891951"/>
              <a:chOff x="1255267" y="3843536"/>
              <a:chExt cx="1072750" cy="891951"/>
            </a:xfrm>
          </p:grpSpPr>
          <p:pic>
            <p:nvPicPr>
              <p:cNvPr id="94" name="Graphic 93">
                <a:extLst>
                  <a:ext uri="{FF2B5EF4-FFF2-40B4-BE49-F238E27FC236}">
                    <a16:creationId xmlns:a16="http://schemas.microsoft.com/office/drawing/2014/main" id="{9CF09C06-0562-8B4B-AA19-A98A750439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95" name="TextBox 94">
                <a:extLst>
                  <a:ext uri="{FF2B5EF4-FFF2-40B4-BE49-F238E27FC236}">
                    <a16:creationId xmlns:a16="http://schemas.microsoft.com/office/drawing/2014/main" id="{587AEDC3-6568-7E49-9511-3283B4CD4A45}"/>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spTree>
    <p:extLst>
      <p:ext uri="{BB962C8B-B14F-4D97-AF65-F5344CB8AC3E}">
        <p14:creationId xmlns:p14="http://schemas.microsoft.com/office/powerpoint/2010/main" val="26199872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and manageable pieces. No massive monoliths.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need to have every developer on the same language and framework.</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Testing is more limited since you don’t have to test an entire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have their own development and release cycle.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deployed independently without breaking other pieces. Can be done faster.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operated at a more granular level. Independent scaling of MS’s. Faults are isolated. “Graceful degradation”.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Encourages encapsulation of business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Smaller size enables Agile development.</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benefits</a:t>
            </a:r>
            <a:endParaRPr lang="en-US" sz="6000" dirty="0"/>
          </a:p>
        </p:txBody>
      </p:sp>
    </p:spTree>
    <p:extLst>
      <p:ext uri="{BB962C8B-B14F-4D97-AF65-F5344CB8AC3E}">
        <p14:creationId xmlns:p14="http://schemas.microsoft.com/office/powerpoint/2010/main" val="4026713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Much more complexity of the overall system. Way more moving parts. Often requires technologies that might not otherwise be used, such as message buses. Requires seasoned architects and leads to keep disaster at bay.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Often requires more infrastructure to support, as each component has it’s own overhead. With a monolith, overhead can often be shared.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Coordination between dependent MS’s can sometimes be more complex than a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More parts to deploy.</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disadvantages</a:t>
            </a:r>
            <a:endParaRPr lang="en-US" sz="6000" dirty="0"/>
          </a:p>
        </p:txBody>
      </p:sp>
    </p:spTree>
    <p:extLst>
      <p:ext uri="{BB962C8B-B14F-4D97-AF65-F5344CB8AC3E}">
        <p14:creationId xmlns:p14="http://schemas.microsoft.com/office/powerpoint/2010/main" val="3783807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Ecommerce app</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 discussion</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19474467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524315"/>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We have an ecommerce application. It has a product catalog, cart, payment processing, fulfillment, communications with customers, etc. Think </a:t>
            </a:r>
            <a:r>
              <a:rPr lang="en-US" sz="2400" dirty="0" err="1">
                <a:solidFill>
                  <a:schemeClr val="bg1"/>
                </a:solidFill>
                <a:latin typeface="Raleway Medium" panose="020B0603030101060003" pitchFamily="34" charset="77"/>
              </a:rPr>
              <a:t>amazon.com</a:t>
            </a:r>
            <a:r>
              <a:rPr lang="en-US" sz="2400" dirty="0">
                <a:solidFill>
                  <a:schemeClr val="bg1"/>
                </a:solidFill>
                <a:latin typeface="Raleway Medium" panose="020B0603030101060003" pitchFamily="34" charset="77"/>
              </a:rPr>
              <a:t>.</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Discuss how you would break this down into microservices. What are the components? How do they communicate? How is data stored? How is customer experience affected by your choices?</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Design a microservice oriented system. Play the part of architect. </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3724624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234039" y="3625046"/>
            <a:ext cx="7723922" cy="609600"/>
          </a:xfrm>
        </p:spPr>
        <p:txBody>
          <a:bodyPr>
            <a:noAutofit/>
          </a:bodyPr>
          <a:lstStyle/>
          <a:p>
            <a:r>
              <a:rPr lang="en-US" sz="6600" dirty="0">
                <a:solidFill>
                  <a:prstClr val="white"/>
                </a:solidFill>
              </a:rPr>
              <a:t>Tim </a:t>
            </a:r>
            <a:r>
              <a:rPr lang="en-US" sz="6600" dirty="0"/>
              <a:t>Solley</a:t>
            </a:r>
          </a:p>
        </p:txBody>
      </p:sp>
      <p:sp>
        <p:nvSpPr>
          <p:cNvPr id="44" name="Rectangle 43"/>
          <p:cNvSpPr/>
          <p:nvPr/>
        </p:nvSpPr>
        <p:spPr>
          <a:xfrm>
            <a:off x="926187" y="4690681"/>
            <a:ext cx="10339627" cy="1169551"/>
          </a:xfrm>
          <a:prstGeom prst="rect">
            <a:avLst/>
          </a:prstGeom>
        </p:spPr>
        <p:txBody>
          <a:bodyPr wrap="square">
            <a:spAutoFit/>
          </a:bodyPr>
          <a:lstStyle/>
          <a:p>
            <a:pPr algn="ctr"/>
            <a:r>
              <a:rPr lang="en-US" sz="1400" dirty="0">
                <a:solidFill>
                  <a:schemeClr val="bg1"/>
                </a:solidFill>
                <a:latin typeface="+mj-lt"/>
              </a:rPr>
              <a:t>20 years as a full stack technologist in a variety of technologies. Have held roles across the software lifecycle including DBA, developer, architect, ScrumMaster, QA automation, DevOps, cloud architect, lead, etc. I’ve always been a DevOps guy, long before DevOps was even a word. In recent years I’ve been heavily focused on cloud containerized workloads.</a:t>
            </a:r>
          </a:p>
          <a:p>
            <a:pPr algn="ctr"/>
            <a:endParaRPr lang="en-US" sz="1400" dirty="0">
              <a:solidFill>
                <a:schemeClr val="bg1"/>
              </a:solidFill>
              <a:latin typeface="+mj-lt"/>
            </a:endParaRPr>
          </a:p>
          <a:p>
            <a:pPr algn="ctr"/>
            <a:r>
              <a:rPr lang="en-US" sz="1400" dirty="0">
                <a:solidFill>
                  <a:schemeClr val="bg1"/>
                </a:solidFill>
                <a:latin typeface="+mj-lt"/>
              </a:rPr>
              <a:t>Email: </a:t>
            </a:r>
            <a:r>
              <a:rPr lang="en-US" sz="1400" dirty="0" err="1">
                <a:solidFill>
                  <a:schemeClr val="bg1"/>
                </a:solidFill>
                <a:latin typeface="+mj-lt"/>
              </a:rPr>
              <a:t>tsolley@vergeops.com</a:t>
            </a:r>
            <a:endParaRPr lang="en-US" sz="1400" dirty="0">
              <a:solidFill>
                <a:schemeClr val="bg1"/>
              </a:solidFill>
              <a:latin typeface="+mj-lt"/>
            </a:endParaRPr>
          </a:p>
        </p:txBody>
      </p:sp>
      <p:cxnSp>
        <p:nvCxnSpPr>
          <p:cNvPr id="3" name="Straight Connector 2"/>
          <p:cNvCxnSpPr/>
          <p:nvPr/>
        </p:nvCxnSpPr>
        <p:spPr>
          <a:xfrm>
            <a:off x="1357746" y="4509675"/>
            <a:ext cx="9476509" cy="0"/>
          </a:xfrm>
          <a:prstGeom prst="line">
            <a:avLst/>
          </a:prstGeom>
          <a:ln w="41275" cap="rnd">
            <a:solidFill>
              <a:srgbClr val="018CCF"/>
            </a:solidFill>
            <a:prstDash val="solid"/>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4979076" y="1046787"/>
            <a:ext cx="2233849" cy="2233849"/>
          </a:xfrm>
          <a:prstGeom prst="ellipse">
            <a:avLst/>
          </a:prstGeom>
          <a:noFill/>
          <a:ln>
            <a:solidFill>
              <a:schemeClr val="accent1">
                <a:shade val="95000"/>
                <a:satMod val="105000"/>
                <a:alpha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122076" y="1189787"/>
            <a:ext cx="1947849" cy="1947849"/>
          </a:xfrm>
          <a:prstGeom prst="ellipse">
            <a:avLst/>
          </a:prstGeom>
          <a:noFill/>
          <a:ln>
            <a:solidFill>
              <a:schemeClr val="accent1">
                <a:shade val="95000"/>
                <a:satMod val="105000"/>
                <a:alpha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259719" y="1327430"/>
            <a:ext cx="1672562" cy="1672562"/>
          </a:xfrm>
          <a:prstGeom prst="ellipse">
            <a:avLst/>
          </a:prstGeom>
          <a:noFill/>
          <a:ln>
            <a:solidFill>
              <a:schemeClr val="accent1">
                <a:shade val="95000"/>
                <a:satMod val="105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val 1"/>
          <p:cNvSpPr/>
          <p:nvPr/>
        </p:nvSpPr>
        <p:spPr>
          <a:xfrm>
            <a:off x="5443537" y="1504386"/>
            <a:ext cx="1304925" cy="1304925"/>
          </a:xfrm>
          <a:prstGeom prst="ellipse">
            <a:avLst/>
          </a:prstGeom>
          <a:blipFill>
            <a:blip r:embed="rId2"/>
            <a:stretch>
              <a:fillRect/>
            </a:stretch>
          </a:blipFill>
          <a:ln w="38100">
            <a:solidFill>
              <a:srgbClr val="018CC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9006826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400"/>
                                        <p:tgtEl>
                                          <p:spTgt spid="3"/>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400"/>
                                        <p:tgtEl>
                                          <p:spTgt spid="10"/>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001643"/>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Major functionality: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Product catalog (admin functions, search, recommendations, related products,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Shopping cart (and email reminders about items in cart)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Order processing (payment processing, emails, </a:t>
            </a:r>
            <a:r>
              <a:rPr lang="en-US" sz="2400" dirty="0" err="1">
                <a:solidFill>
                  <a:schemeClr val="bg1"/>
                </a:solidFill>
                <a:latin typeface="Raleway Medium" panose="020B0603030101060003" pitchFamily="34" charset="77"/>
              </a:rPr>
              <a:t>etc</a:t>
            </a:r>
            <a:r>
              <a:rPr lang="en-US" sz="2400" dirty="0">
                <a:solidFill>
                  <a:schemeClr val="bg1"/>
                </a:solidFill>
                <a:latin typeface="Raleway Medium" panose="020B0603030101060003" pitchFamily="34" charset="77"/>
              </a:rPr>
              <a: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Fulfillment (send to warehouse, inventory allocation, picking, shipping, backorders,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Reporting (internally and to the customer)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Email marketing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Social media integration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Customer order cancel and refunds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Shipment tracking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Bonus: Digital content! Movies, music</a:t>
            </a:r>
            <a:r>
              <a:rPr lang="en-US" sz="2400">
                <a:solidFill>
                  <a:schemeClr val="bg1"/>
                </a:solidFill>
                <a:latin typeface="Raleway Medium" panose="020B0603030101060003" pitchFamily="34" charset="77"/>
              </a:rPr>
              <a:t>, etc.</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21543204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Stateless applications</a:t>
            </a:r>
            <a:endParaRPr lang="en-US" sz="9600" dirty="0"/>
          </a:p>
        </p:txBody>
      </p:sp>
      <p:pic>
        <p:nvPicPr>
          <p:cNvPr id="27" name="Picture 26">
            <a:extLst>
              <a:ext uri="{FF2B5EF4-FFF2-40B4-BE49-F238E27FC236}">
                <a16:creationId xmlns:a16="http://schemas.microsoft.com/office/drawing/2014/main" id="{B8CD2A7D-E0BD-F04B-AE40-FBB09CF5F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50435"/>
            <a:ext cx="2095500" cy="1803400"/>
          </a:xfrm>
          <a:prstGeom prst="rect">
            <a:avLst/>
          </a:prstGeom>
        </p:spPr>
      </p:pic>
    </p:spTree>
    <p:extLst>
      <p:ext uri="{BB962C8B-B14F-4D97-AF65-F5344CB8AC3E}">
        <p14:creationId xmlns:p14="http://schemas.microsoft.com/office/powerpoint/2010/main" val="1444111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session state saved on a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maximum use of server resources – no unevenly weighted servers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disposable infrastructure – servers can be trashed without concern for botched user sessions.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rapid scaling – both out and in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fast recovery from server failures. Users aren’t stuck to a failed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Enables easy and fast deployments.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Session state stored on client and passed with each request. Example: cookies, JSON Web Tokens</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Stateless applications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57812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 great resource is </a:t>
            </a:r>
            <a:r>
              <a:rPr lang="en-US" sz="2400" dirty="0">
                <a:solidFill>
                  <a:schemeClr val="bg1"/>
                </a:solidFill>
                <a:latin typeface="Raleway Medium" panose="020B0603030101060003" pitchFamily="34" charset="77"/>
                <a:hlinkClick r:id="rId3"/>
              </a:rPr>
              <a:t>www.jwt.io</a:t>
            </a:r>
            <a:r>
              <a:rPr lang="en-US" sz="2400" dirty="0">
                <a:solidFill>
                  <a:schemeClr val="bg1"/>
                </a:solidFill>
                <a:latin typeface="Raleway Medium" panose="020B0603030101060003" pitchFamily="34" charset="77"/>
              </a:rPr>
              <a:t>. Get libraries and debug/see contents of a JWT you’ve generated.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Three sections separated by a period</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Stateless applications - </a:t>
            </a:r>
            <a:r>
              <a:rPr lang="en-US" sz="6000" dirty="0">
                <a:solidFill>
                  <a:schemeClr val="accent3"/>
                </a:solidFill>
              </a:rPr>
              <a:t>JWT</a:t>
            </a:r>
            <a:endParaRPr lang="en-US" sz="6000" dirty="0"/>
          </a:p>
        </p:txBody>
      </p:sp>
      <p:sp>
        <p:nvSpPr>
          <p:cNvPr id="2" name="TextBox 1">
            <a:extLst>
              <a:ext uri="{FF2B5EF4-FFF2-40B4-BE49-F238E27FC236}">
                <a16:creationId xmlns:a16="http://schemas.microsoft.com/office/drawing/2014/main" id="{B50DFF7E-3C7B-B345-9D93-CFF1A3592B14}"/>
              </a:ext>
            </a:extLst>
          </p:cNvPr>
          <p:cNvSpPr txBox="1"/>
          <p:nvPr/>
        </p:nvSpPr>
        <p:spPr>
          <a:xfrm>
            <a:off x="735291" y="2702360"/>
            <a:ext cx="11161335" cy="3785652"/>
          </a:xfrm>
          <a:prstGeom prst="rect">
            <a:avLst/>
          </a:prstGeom>
          <a:noFill/>
        </p:spPr>
        <p:txBody>
          <a:bodyPr wrap="square" rtlCol="0">
            <a:spAutoFit/>
          </a:bodyPr>
          <a:lstStyle/>
          <a:p>
            <a:r>
              <a:rPr lang="en-US" sz="2000" b="1" dirty="0">
                <a:solidFill>
                  <a:schemeClr val="bg1"/>
                </a:solidFill>
                <a:latin typeface="Raleway Medium" panose="020B0603030101060003" pitchFamily="34" charset="77"/>
                <a:cs typeface="Courier New" panose="02070309020205020404" pitchFamily="49" charset="0"/>
              </a:rPr>
              <a:t>Header</a:t>
            </a:r>
            <a:endParaRPr lang="en-US" b="1" dirty="0">
              <a:solidFill>
                <a:schemeClr val="bg1"/>
              </a:solidFill>
              <a:latin typeface="Raleway Medium" panose="020B0603030101060003" pitchFamily="34" charset="77"/>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alg</a:t>
            </a:r>
            <a:r>
              <a:rPr lang="en-US" dirty="0">
                <a:solidFill>
                  <a:schemeClr val="bg1"/>
                </a:solidFill>
                <a:latin typeface="Courier New" panose="02070309020205020404" pitchFamily="49" charset="0"/>
                <a:cs typeface="Courier New" panose="02070309020205020404" pitchFamily="49" charset="0"/>
              </a:rPr>
              <a:t>": "HS256", </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typ</a:t>
            </a:r>
            <a:r>
              <a:rPr lang="en-US" dirty="0">
                <a:solidFill>
                  <a:schemeClr val="bg1"/>
                </a:solidFill>
                <a:latin typeface="Courier New" panose="02070309020205020404" pitchFamily="49" charset="0"/>
                <a:cs typeface="Courier New" panose="02070309020205020404" pitchFamily="49" charset="0"/>
              </a:rPr>
              <a:t>": "JWT" </a:t>
            </a:r>
          </a:p>
          <a:p>
            <a:r>
              <a:rPr lang="en-US"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Raleway Medium" panose="020B0603030101060003" pitchFamily="34" charset="77"/>
                <a:cs typeface="Courier New" panose="02070309020205020404" pitchFamily="49" charset="0"/>
              </a:rPr>
              <a:t>Payload</a:t>
            </a:r>
          </a:p>
          <a:p>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"sub": "1234567890", </a:t>
            </a:r>
          </a:p>
          <a:p>
            <a:r>
              <a:rPr lang="en-US" dirty="0">
                <a:solidFill>
                  <a:schemeClr val="bg1"/>
                </a:solidFill>
                <a:latin typeface="Courier New" panose="02070309020205020404" pitchFamily="49" charset="0"/>
                <a:cs typeface="Courier New" panose="02070309020205020404" pitchFamily="49" charset="0"/>
              </a:rPr>
              <a:t> "name": "John Doe", </a:t>
            </a:r>
          </a:p>
          <a:p>
            <a:r>
              <a:rPr lang="en-US" dirty="0">
                <a:solidFill>
                  <a:schemeClr val="bg1"/>
                </a:solidFill>
                <a:latin typeface="Courier New" panose="02070309020205020404" pitchFamily="49" charset="0"/>
                <a:cs typeface="Courier New" panose="02070309020205020404" pitchFamily="49" charset="0"/>
              </a:rPr>
              <a:t> "admin": true</a:t>
            </a:r>
          </a:p>
          <a:p>
            <a:r>
              <a:rPr lang="en-US" dirty="0">
                <a:solidFill>
                  <a:schemeClr val="bg1"/>
                </a:solidFill>
                <a:latin typeface="Courier New" panose="02070309020205020404" pitchFamily="49" charset="0"/>
                <a:cs typeface="Courier New" panose="02070309020205020404" pitchFamily="49" charset="0"/>
              </a:rPr>
              <a:t>}</a:t>
            </a:r>
          </a:p>
          <a:p>
            <a:r>
              <a:rPr lang="en-US" sz="2000" b="1" dirty="0">
                <a:solidFill>
                  <a:schemeClr val="bg1"/>
                </a:solidFill>
                <a:latin typeface="Raleway Medium" panose="020B0603030101060003" pitchFamily="34" charset="77"/>
                <a:cs typeface="Courier New" panose="02070309020205020404" pitchFamily="49" charset="0"/>
              </a:rPr>
              <a:t>Signature</a:t>
            </a:r>
          </a:p>
          <a:p>
            <a:r>
              <a:rPr lang="en-US" dirty="0">
                <a:solidFill>
                  <a:schemeClr val="bg1"/>
                </a:solidFill>
                <a:latin typeface="Courier New" panose="02070309020205020404" pitchFamily="49" charset="0"/>
                <a:cs typeface="Courier New" panose="02070309020205020404" pitchFamily="49" charset="0"/>
              </a:rPr>
              <a:t>HMACSHA256( base64UrlEncode(header) + "." + base64UrlEncode(payload), secret)</a:t>
            </a:r>
          </a:p>
        </p:txBody>
      </p:sp>
    </p:spTree>
    <p:extLst>
      <p:ext uri="{BB962C8B-B14F-4D97-AF65-F5344CB8AC3E}">
        <p14:creationId xmlns:p14="http://schemas.microsoft.com/office/powerpoint/2010/main" val="36327211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Publicly readable! This is not secret information!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Content is not alterable without the encoding key. The stronger/longer your key, the more secure your JWT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If a malicious party gets the JWT, they can imitate your user. They must be stored in a secure place!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Stateless applications - </a:t>
            </a:r>
            <a:r>
              <a:rPr lang="en-US" sz="6000" dirty="0">
                <a:solidFill>
                  <a:schemeClr val="accent3"/>
                </a:solidFill>
              </a:rPr>
              <a:t>JWT</a:t>
            </a:r>
            <a:endParaRPr lang="en-US" sz="6000" dirty="0"/>
          </a:p>
        </p:txBody>
      </p:sp>
      <p:sp>
        <p:nvSpPr>
          <p:cNvPr id="3" name="TextBox 2">
            <a:extLst>
              <a:ext uri="{FF2B5EF4-FFF2-40B4-BE49-F238E27FC236}">
                <a16:creationId xmlns:a16="http://schemas.microsoft.com/office/drawing/2014/main" id="{1A1ADBCF-F819-7346-B712-23F9106F43E1}"/>
              </a:ext>
            </a:extLst>
          </p:cNvPr>
          <p:cNvSpPr txBox="1"/>
          <p:nvPr/>
        </p:nvSpPr>
        <p:spPr>
          <a:xfrm>
            <a:off x="1630837" y="3864990"/>
            <a:ext cx="8107052" cy="923330"/>
          </a:xfrm>
          <a:prstGeom prst="rect">
            <a:avLst/>
          </a:prstGeom>
          <a:noFill/>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eyJhbGciOiJIUzI1NiIsInR5cCI6IkpXVCJ9</a:t>
            </a:r>
            <a:r>
              <a:rPr lang="en-US" b="1" dirty="0">
                <a:solidFill>
                  <a:schemeClr val="bg1"/>
                </a:solidFill>
                <a:latin typeface="Courier New" panose="02070309020205020404" pitchFamily="49" charset="0"/>
                <a:cs typeface="Courier New" panose="02070309020205020404" pitchFamily="49" charset="0"/>
              </a:rPr>
              <a:t>.eyJzdWIiOiIxMjM0NTY3ODkwIiwibmFtZSI6IkpvaG4gRG9lIiwiaWF0IjoxNTE2MjM5MDIyfQ.</a:t>
            </a:r>
            <a:r>
              <a:rPr lang="en-US" b="1" dirty="0">
                <a:solidFill>
                  <a:schemeClr val="bg2">
                    <a:lumMod val="50000"/>
                  </a:schemeClr>
                </a:solidFill>
                <a:latin typeface="Courier New" panose="02070309020205020404" pitchFamily="49" charset="0"/>
                <a:cs typeface="Courier New" panose="02070309020205020404" pitchFamily="49" charset="0"/>
              </a:rPr>
              <a:t>SflKxwRJSMeKKF2QT4fwpMeJf36POk6yJV_adQssw5c</a:t>
            </a:r>
          </a:p>
        </p:txBody>
      </p:sp>
    </p:spTree>
    <p:extLst>
      <p:ext uri="{BB962C8B-B14F-4D97-AF65-F5344CB8AC3E}">
        <p14:creationId xmlns:p14="http://schemas.microsoft.com/office/powerpoint/2010/main" val="2670933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754144"/>
            <a:ext cx="11175647" cy="147909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Single responsibility principle</a:t>
            </a:r>
            <a:endParaRPr lang="en-US" sz="9600" dirty="0"/>
          </a:p>
        </p:txBody>
      </p:sp>
      <p:pic>
        <p:nvPicPr>
          <p:cNvPr id="27" name="Picture 26">
            <a:extLst>
              <a:ext uri="{FF2B5EF4-FFF2-40B4-BE49-F238E27FC236}">
                <a16:creationId xmlns:a16="http://schemas.microsoft.com/office/drawing/2014/main" id="{CFAE0374-B055-C34D-BE2A-0428FEB54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527300"/>
            <a:ext cx="2095500" cy="1803400"/>
          </a:xfrm>
          <a:prstGeom prst="rect">
            <a:avLst/>
          </a:prstGeom>
        </p:spPr>
      </p:pic>
    </p:spTree>
    <p:extLst>
      <p:ext uri="{BB962C8B-B14F-4D97-AF65-F5344CB8AC3E}">
        <p14:creationId xmlns:p14="http://schemas.microsoft.com/office/powerpoint/2010/main" val="14098734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 one thing, and do it well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Completely encapsulate the logic and persistence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intermingling of access to data or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Example: if one service needs order details, it must request this from the order service, which is wholly responsible for all operations related to orders, including retrieving it from the order database and serving it back to the client service as JSON.</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Single responsibility principle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6564304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Auto-scaling and healing</a:t>
            </a:r>
            <a:endParaRPr lang="en-US" sz="9600" dirty="0"/>
          </a:p>
        </p:txBody>
      </p:sp>
      <p:pic>
        <p:nvPicPr>
          <p:cNvPr id="27" name="Picture 26">
            <a:extLst>
              <a:ext uri="{FF2B5EF4-FFF2-40B4-BE49-F238E27FC236}">
                <a16:creationId xmlns:a16="http://schemas.microsoft.com/office/drawing/2014/main" id="{67FA2760-EC0D-4547-A7A8-7BF5E08A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3946307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Services should scale horizontally, not vertically. What does this mean? Terms: scale in/out vs. up/down.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are some metrics that would trigger scaling?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does scaling differ from healing? How are they related?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geographic considerations are there?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quickly should you scale out? Scale in?</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Real-world example: </a:t>
            </a:r>
            <a:r>
              <a:rPr lang="en-US" sz="2400" dirty="0" err="1">
                <a:solidFill>
                  <a:schemeClr val="bg1"/>
                </a:solidFill>
                <a:latin typeface="Raleway Medium" panose="020B0603030101060003" pitchFamily="34" charset="77"/>
              </a:rPr>
              <a:t>Equator.com</a:t>
            </a:r>
            <a:r>
              <a:rPr lang="en-US" sz="2400" dirty="0">
                <a:solidFill>
                  <a:schemeClr val="bg1"/>
                </a:solidFill>
                <a:latin typeface="Raleway Medium" panose="020B0603030101060003" pitchFamily="34" charset="77"/>
              </a:rPr>
              <a:t> outage</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Auto-scaling and healing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3828429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REST </a:t>
            </a:r>
            <a:r>
              <a:rPr lang="en-US" sz="9600" dirty="0" err="1">
                <a:solidFill>
                  <a:prstClr val="white"/>
                </a:solidFill>
              </a:rPr>
              <a:t>apis</a:t>
            </a:r>
            <a:endParaRPr lang="en-US" sz="9600" dirty="0"/>
          </a:p>
        </p:txBody>
      </p:sp>
      <p:pic>
        <p:nvPicPr>
          <p:cNvPr id="27" name="Picture 26">
            <a:extLst>
              <a:ext uri="{FF2B5EF4-FFF2-40B4-BE49-F238E27FC236}">
                <a16:creationId xmlns:a16="http://schemas.microsoft.com/office/drawing/2014/main" id="{F430BF95-6CF7-BF40-90FE-A35AE3706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4068176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6"/>
            <a:ext cx="11175647" cy="609600"/>
          </a:xfrm>
        </p:spPr>
        <p:txBody>
          <a:bodyPr>
            <a:noAutofit/>
          </a:bodyPr>
          <a:lstStyle/>
          <a:p>
            <a:r>
              <a:rPr lang="en-US" sz="9600" dirty="0">
                <a:solidFill>
                  <a:prstClr val="white"/>
                </a:solidFill>
              </a:rPr>
              <a:t>agenda</a:t>
            </a:r>
            <a:endParaRPr lang="en-US" sz="9600" dirty="0"/>
          </a:p>
        </p:txBody>
      </p:sp>
      <p:sp>
        <p:nvSpPr>
          <p:cNvPr id="18" name="Freeform 75"/>
          <p:cNvSpPr>
            <a:spLocks noEditPoints="1"/>
          </p:cNvSpPr>
          <p:nvPr/>
        </p:nvSpPr>
        <p:spPr bwMode="auto">
          <a:xfrm>
            <a:off x="5700044" y="2544995"/>
            <a:ext cx="937261" cy="1147043"/>
          </a:xfrm>
          <a:custGeom>
            <a:avLst/>
            <a:gdLst>
              <a:gd name="T0" fmla="*/ 144 w 152"/>
              <a:gd name="T1" fmla="*/ 25 h 186"/>
              <a:gd name="T2" fmla="*/ 110 w 152"/>
              <a:gd name="T3" fmla="*/ 25 h 186"/>
              <a:gd name="T4" fmla="*/ 110 w 152"/>
              <a:gd name="T5" fmla="*/ 17 h 186"/>
              <a:gd name="T6" fmla="*/ 101 w 152"/>
              <a:gd name="T7" fmla="*/ 8 h 186"/>
              <a:gd name="T8" fmla="*/ 85 w 152"/>
              <a:gd name="T9" fmla="*/ 8 h 186"/>
              <a:gd name="T10" fmla="*/ 76 w 152"/>
              <a:gd name="T11" fmla="*/ 0 h 186"/>
              <a:gd name="T12" fmla="*/ 68 w 152"/>
              <a:gd name="T13" fmla="*/ 8 h 186"/>
              <a:gd name="T14" fmla="*/ 51 w 152"/>
              <a:gd name="T15" fmla="*/ 8 h 186"/>
              <a:gd name="T16" fmla="*/ 42 w 152"/>
              <a:gd name="T17" fmla="*/ 17 h 186"/>
              <a:gd name="T18" fmla="*/ 42 w 152"/>
              <a:gd name="T19" fmla="*/ 25 h 186"/>
              <a:gd name="T20" fmla="*/ 9 w 152"/>
              <a:gd name="T21" fmla="*/ 25 h 186"/>
              <a:gd name="T22" fmla="*/ 0 w 152"/>
              <a:gd name="T23" fmla="*/ 34 h 186"/>
              <a:gd name="T24" fmla="*/ 0 w 152"/>
              <a:gd name="T25" fmla="*/ 177 h 186"/>
              <a:gd name="T26" fmla="*/ 9 w 152"/>
              <a:gd name="T27" fmla="*/ 186 h 186"/>
              <a:gd name="T28" fmla="*/ 144 w 152"/>
              <a:gd name="T29" fmla="*/ 186 h 186"/>
              <a:gd name="T30" fmla="*/ 152 w 152"/>
              <a:gd name="T31" fmla="*/ 177 h 186"/>
              <a:gd name="T32" fmla="*/ 152 w 152"/>
              <a:gd name="T33" fmla="*/ 34 h 186"/>
              <a:gd name="T34" fmla="*/ 144 w 152"/>
              <a:gd name="T35" fmla="*/ 25 h 186"/>
              <a:gd name="T36" fmla="*/ 51 w 152"/>
              <a:gd name="T37" fmla="*/ 17 h 186"/>
              <a:gd name="T38" fmla="*/ 101 w 152"/>
              <a:gd name="T39" fmla="*/ 17 h 186"/>
              <a:gd name="T40" fmla="*/ 101 w 152"/>
              <a:gd name="T41" fmla="*/ 34 h 186"/>
              <a:gd name="T42" fmla="*/ 51 w 152"/>
              <a:gd name="T43" fmla="*/ 34 h 186"/>
              <a:gd name="T44" fmla="*/ 51 w 152"/>
              <a:gd name="T45" fmla="*/ 17 h 186"/>
              <a:gd name="T46" fmla="*/ 144 w 152"/>
              <a:gd name="T47" fmla="*/ 177 h 186"/>
              <a:gd name="T48" fmla="*/ 9 w 152"/>
              <a:gd name="T49" fmla="*/ 177 h 186"/>
              <a:gd name="T50" fmla="*/ 9 w 152"/>
              <a:gd name="T51" fmla="*/ 59 h 186"/>
              <a:gd name="T52" fmla="*/ 144 w 152"/>
              <a:gd name="T53" fmla="*/ 59 h 186"/>
              <a:gd name="T54" fmla="*/ 144 w 152"/>
              <a:gd name="T55" fmla="*/ 177 h 186"/>
              <a:gd name="T56" fmla="*/ 144 w 152"/>
              <a:gd name="T57" fmla="*/ 51 h 186"/>
              <a:gd name="T58" fmla="*/ 9 w 152"/>
              <a:gd name="T59" fmla="*/ 51 h 186"/>
              <a:gd name="T60" fmla="*/ 9 w 152"/>
              <a:gd name="T61" fmla="*/ 34 h 186"/>
              <a:gd name="T62" fmla="*/ 42 w 152"/>
              <a:gd name="T63" fmla="*/ 34 h 186"/>
              <a:gd name="T64" fmla="*/ 51 w 152"/>
              <a:gd name="T65" fmla="*/ 42 h 186"/>
              <a:gd name="T66" fmla="*/ 101 w 152"/>
              <a:gd name="T67" fmla="*/ 42 h 186"/>
              <a:gd name="T68" fmla="*/ 110 w 152"/>
              <a:gd name="T69" fmla="*/ 34 h 186"/>
              <a:gd name="T70" fmla="*/ 144 w 152"/>
              <a:gd name="T71" fmla="*/ 34 h 186"/>
              <a:gd name="T72" fmla="*/ 144 w 152"/>
              <a:gd name="T73" fmla="*/ 51 h 186"/>
              <a:gd name="T74" fmla="*/ 30 w 152"/>
              <a:gd name="T75" fmla="*/ 93 h 186"/>
              <a:gd name="T76" fmla="*/ 80 w 152"/>
              <a:gd name="T77" fmla="*/ 93 h 186"/>
              <a:gd name="T78" fmla="*/ 85 w 152"/>
              <a:gd name="T79" fmla="*/ 88 h 186"/>
              <a:gd name="T80" fmla="*/ 80 w 152"/>
              <a:gd name="T81" fmla="*/ 84 h 186"/>
              <a:gd name="T82" fmla="*/ 30 w 152"/>
              <a:gd name="T83" fmla="*/ 84 h 186"/>
              <a:gd name="T84" fmla="*/ 25 w 152"/>
              <a:gd name="T85" fmla="*/ 88 h 186"/>
              <a:gd name="T86" fmla="*/ 30 w 152"/>
              <a:gd name="T87" fmla="*/ 93 h 186"/>
              <a:gd name="T88" fmla="*/ 30 w 152"/>
              <a:gd name="T89" fmla="*/ 143 h 186"/>
              <a:gd name="T90" fmla="*/ 106 w 152"/>
              <a:gd name="T91" fmla="*/ 143 h 186"/>
              <a:gd name="T92" fmla="*/ 110 w 152"/>
              <a:gd name="T93" fmla="*/ 139 h 186"/>
              <a:gd name="T94" fmla="*/ 106 w 152"/>
              <a:gd name="T95" fmla="*/ 135 h 186"/>
              <a:gd name="T96" fmla="*/ 30 w 152"/>
              <a:gd name="T97" fmla="*/ 135 h 186"/>
              <a:gd name="T98" fmla="*/ 25 w 152"/>
              <a:gd name="T99" fmla="*/ 139 h 186"/>
              <a:gd name="T100" fmla="*/ 30 w 152"/>
              <a:gd name="T101" fmla="*/ 143 h 186"/>
              <a:gd name="T102" fmla="*/ 30 w 152"/>
              <a:gd name="T103" fmla="*/ 118 h 186"/>
              <a:gd name="T104" fmla="*/ 123 w 152"/>
              <a:gd name="T105" fmla="*/ 118 h 186"/>
              <a:gd name="T106" fmla="*/ 127 w 152"/>
              <a:gd name="T107" fmla="*/ 114 h 186"/>
              <a:gd name="T108" fmla="*/ 123 w 152"/>
              <a:gd name="T109" fmla="*/ 110 h 186"/>
              <a:gd name="T110" fmla="*/ 30 w 152"/>
              <a:gd name="T111" fmla="*/ 110 h 186"/>
              <a:gd name="T112" fmla="*/ 25 w 152"/>
              <a:gd name="T113" fmla="*/ 114 h 186"/>
              <a:gd name="T114" fmla="*/ 30 w 152"/>
              <a:gd name="T115"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186">
                <a:moveTo>
                  <a:pt x="144" y="25"/>
                </a:moveTo>
                <a:cubicBezTo>
                  <a:pt x="110" y="25"/>
                  <a:pt x="110" y="25"/>
                  <a:pt x="110" y="25"/>
                </a:cubicBezTo>
                <a:cubicBezTo>
                  <a:pt x="110" y="17"/>
                  <a:pt x="110" y="17"/>
                  <a:pt x="110" y="17"/>
                </a:cubicBezTo>
                <a:cubicBezTo>
                  <a:pt x="110" y="12"/>
                  <a:pt x="106" y="8"/>
                  <a:pt x="101" y="8"/>
                </a:cubicBezTo>
                <a:cubicBezTo>
                  <a:pt x="85" y="8"/>
                  <a:pt x="85" y="8"/>
                  <a:pt x="85" y="8"/>
                </a:cubicBezTo>
                <a:cubicBezTo>
                  <a:pt x="85" y="4"/>
                  <a:pt x="81" y="0"/>
                  <a:pt x="76" y="0"/>
                </a:cubicBezTo>
                <a:cubicBezTo>
                  <a:pt x="71" y="0"/>
                  <a:pt x="68" y="4"/>
                  <a:pt x="68" y="8"/>
                </a:cubicBezTo>
                <a:cubicBezTo>
                  <a:pt x="51" y="8"/>
                  <a:pt x="51" y="8"/>
                  <a:pt x="51" y="8"/>
                </a:cubicBezTo>
                <a:cubicBezTo>
                  <a:pt x="46" y="8"/>
                  <a:pt x="42" y="12"/>
                  <a:pt x="42" y="17"/>
                </a:cubicBezTo>
                <a:cubicBezTo>
                  <a:pt x="42" y="25"/>
                  <a:pt x="42" y="25"/>
                  <a:pt x="42" y="25"/>
                </a:cubicBezTo>
                <a:cubicBezTo>
                  <a:pt x="9" y="25"/>
                  <a:pt x="9" y="25"/>
                  <a:pt x="9" y="25"/>
                </a:cubicBezTo>
                <a:cubicBezTo>
                  <a:pt x="4" y="25"/>
                  <a:pt x="0" y="29"/>
                  <a:pt x="0" y="34"/>
                </a:cubicBezTo>
                <a:cubicBezTo>
                  <a:pt x="0" y="177"/>
                  <a:pt x="0" y="177"/>
                  <a:pt x="0" y="177"/>
                </a:cubicBezTo>
                <a:cubicBezTo>
                  <a:pt x="0" y="182"/>
                  <a:pt x="4" y="186"/>
                  <a:pt x="9" y="186"/>
                </a:cubicBezTo>
                <a:cubicBezTo>
                  <a:pt x="144" y="186"/>
                  <a:pt x="144" y="186"/>
                  <a:pt x="144" y="186"/>
                </a:cubicBezTo>
                <a:cubicBezTo>
                  <a:pt x="148" y="186"/>
                  <a:pt x="152" y="182"/>
                  <a:pt x="152" y="177"/>
                </a:cubicBezTo>
                <a:cubicBezTo>
                  <a:pt x="152" y="34"/>
                  <a:pt x="152" y="34"/>
                  <a:pt x="152" y="34"/>
                </a:cubicBezTo>
                <a:cubicBezTo>
                  <a:pt x="152" y="29"/>
                  <a:pt x="148" y="25"/>
                  <a:pt x="144" y="25"/>
                </a:cubicBezTo>
                <a:close/>
                <a:moveTo>
                  <a:pt x="51" y="17"/>
                </a:moveTo>
                <a:cubicBezTo>
                  <a:pt x="101" y="17"/>
                  <a:pt x="101" y="17"/>
                  <a:pt x="101" y="17"/>
                </a:cubicBezTo>
                <a:cubicBezTo>
                  <a:pt x="101" y="34"/>
                  <a:pt x="101" y="34"/>
                  <a:pt x="101" y="34"/>
                </a:cubicBezTo>
                <a:cubicBezTo>
                  <a:pt x="51" y="34"/>
                  <a:pt x="51" y="34"/>
                  <a:pt x="51" y="34"/>
                </a:cubicBezTo>
                <a:lnTo>
                  <a:pt x="51" y="17"/>
                </a:lnTo>
                <a:close/>
                <a:moveTo>
                  <a:pt x="144" y="177"/>
                </a:moveTo>
                <a:cubicBezTo>
                  <a:pt x="9" y="177"/>
                  <a:pt x="9" y="177"/>
                  <a:pt x="9" y="177"/>
                </a:cubicBezTo>
                <a:cubicBezTo>
                  <a:pt x="9" y="59"/>
                  <a:pt x="9" y="59"/>
                  <a:pt x="9" y="59"/>
                </a:cubicBezTo>
                <a:cubicBezTo>
                  <a:pt x="144" y="59"/>
                  <a:pt x="144" y="59"/>
                  <a:pt x="144" y="59"/>
                </a:cubicBezTo>
                <a:lnTo>
                  <a:pt x="144" y="177"/>
                </a:lnTo>
                <a:close/>
                <a:moveTo>
                  <a:pt x="144" y="51"/>
                </a:moveTo>
                <a:cubicBezTo>
                  <a:pt x="9" y="51"/>
                  <a:pt x="9" y="51"/>
                  <a:pt x="9" y="51"/>
                </a:cubicBezTo>
                <a:cubicBezTo>
                  <a:pt x="9" y="34"/>
                  <a:pt x="9" y="34"/>
                  <a:pt x="9" y="34"/>
                </a:cubicBezTo>
                <a:cubicBezTo>
                  <a:pt x="42" y="34"/>
                  <a:pt x="42" y="34"/>
                  <a:pt x="42" y="34"/>
                </a:cubicBezTo>
                <a:cubicBezTo>
                  <a:pt x="42" y="38"/>
                  <a:pt x="46" y="42"/>
                  <a:pt x="51" y="42"/>
                </a:cubicBezTo>
                <a:cubicBezTo>
                  <a:pt x="101" y="42"/>
                  <a:pt x="101" y="42"/>
                  <a:pt x="101" y="42"/>
                </a:cubicBezTo>
                <a:cubicBezTo>
                  <a:pt x="106" y="42"/>
                  <a:pt x="110" y="38"/>
                  <a:pt x="110" y="34"/>
                </a:cubicBezTo>
                <a:cubicBezTo>
                  <a:pt x="144" y="34"/>
                  <a:pt x="144" y="34"/>
                  <a:pt x="144" y="34"/>
                </a:cubicBezTo>
                <a:lnTo>
                  <a:pt x="144" y="51"/>
                </a:lnTo>
                <a:close/>
                <a:moveTo>
                  <a:pt x="30" y="93"/>
                </a:moveTo>
                <a:cubicBezTo>
                  <a:pt x="80" y="93"/>
                  <a:pt x="80" y="93"/>
                  <a:pt x="80" y="93"/>
                </a:cubicBezTo>
                <a:cubicBezTo>
                  <a:pt x="83" y="93"/>
                  <a:pt x="85" y="91"/>
                  <a:pt x="85" y="88"/>
                </a:cubicBezTo>
                <a:cubicBezTo>
                  <a:pt x="85" y="86"/>
                  <a:pt x="83" y="84"/>
                  <a:pt x="80" y="84"/>
                </a:cubicBezTo>
                <a:cubicBezTo>
                  <a:pt x="30" y="84"/>
                  <a:pt x="30" y="84"/>
                  <a:pt x="30" y="84"/>
                </a:cubicBezTo>
                <a:cubicBezTo>
                  <a:pt x="27" y="84"/>
                  <a:pt x="25" y="86"/>
                  <a:pt x="25" y="88"/>
                </a:cubicBezTo>
                <a:cubicBezTo>
                  <a:pt x="25" y="91"/>
                  <a:pt x="27" y="93"/>
                  <a:pt x="30" y="93"/>
                </a:cubicBezTo>
                <a:close/>
                <a:moveTo>
                  <a:pt x="30" y="143"/>
                </a:moveTo>
                <a:cubicBezTo>
                  <a:pt x="106" y="143"/>
                  <a:pt x="106" y="143"/>
                  <a:pt x="106" y="143"/>
                </a:cubicBezTo>
                <a:cubicBezTo>
                  <a:pt x="108" y="143"/>
                  <a:pt x="110" y="141"/>
                  <a:pt x="110" y="139"/>
                </a:cubicBezTo>
                <a:cubicBezTo>
                  <a:pt x="110" y="137"/>
                  <a:pt x="108" y="135"/>
                  <a:pt x="106" y="135"/>
                </a:cubicBezTo>
                <a:cubicBezTo>
                  <a:pt x="30" y="135"/>
                  <a:pt x="30" y="135"/>
                  <a:pt x="30" y="135"/>
                </a:cubicBezTo>
                <a:cubicBezTo>
                  <a:pt x="27" y="135"/>
                  <a:pt x="25" y="137"/>
                  <a:pt x="25" y="139"/>
                </a:cubicBezTo>
                <a:cubicBezTo>
                  <a:pt x="25" y="141"/>
                  <a:pt x="27" y="143"/>
                  <a:pt x="30" y="143"/>
                </a:cubicBezTo>
                <a:close/>
                <a:moveTo>
                  <a:pt x="30" y="118"/>
                </a:moveTo>
                <a:cubicBezTo>
                  <a:pt x="123" y="118"/>
                  <a:pt x="123" y="118"/>
                  <a:pt x="123" y="118"/>
                </a:cubicBezTo>
                <a:cubicBezTo>
                  <a:pt x="125" y="118"/>
                  <a:pt x="127" y="116"/>
                  <a:pt x="127" y="114"/>
                </a:cubicBezTo>
                <a:cubicBezTo>
                  <a:pt x="127" y="111"/>
                  <a:pt x="125" y="110"/>
                  <a:pt x="123" y="110"/>
                </a:cubicBezTo>
                <a:cubicBezTo>
                  <a:pt x="30" y="110"/>
                  <a:pt x="30" y="110"/>
                  <a:pt x="30" y="110"/>
                </a:cubicBezTo>
                <a:cubicBezTo>
                  <a:pt x="27" y="110"/>
                  <a:pt x="25" y="111"/>
                  <a:pt x="25" y="114"/>
                </a:cubicBezTo>
                <a:cubicBezTo>
                  <a:pt x="25" y="116"/>
                  <a:pt x="27" y="118"/>
                  <a:pt x="30" y="11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2626715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59"/>
                                        </p:tgtEl>
                                        <p:attrNameLst>
                                          <p:attrName>style.visibility</p:attrName>
                                        </p:attrNameLst>
                                      </p:cBhvr>
                                      <p:to>
                                        <p:strVal val="visible"/>
                                      </p:to>
                                    </p:set>
                                    <p:anim calcmode="lin" valueType="num">
                                      <p:cBhvr additive="base">
                                        <p:cTn id="14" dur="500" fill="hold"/>
                                        <p:tgtEl>
                                          <p:spTgt spid="259"/>
                                        </p:tgtEl>
                                        <p:attrNameLst>
                                          <p:attrName>ppt_x</p:attrName>
                                        </p:attrNameLst>
                                      </p:cBhvr>
                                      <p:tavLst>
                                        <p:tav tm="0">
                                          <p:val>
                                            <p:strVal val="#ppt_x"/>
                                          </p:val>
                                        </p:tav>
                                        <p:tav tm="100000">
                                          <p:val>
                                            <p:strVal val="#ppt_x"/>
                                          </p:val>
                                        </p:tav>
                                      </p:tavLst>
                                    </p:anim>
                                    <p:anim calcmode="lin" valueType="num">
                                      <p:cBhvr additive="base">
                                        <p:cTn id="15"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REpresentational</a:t>
            </a:r>
            <a:r>
              <a:rPr lang="en-US" sz="2400" dirty="0">
                <a:solidFill>
                  <a:schemeClr val="bg1"/>
                </a:solidFill>
                <a:latin typeface="Raleway Medium" panose="020B0603030101060003" pitchFamily="34" charset="77"/>
              </a:rPr>
              <a:t> State Transfer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Stateless. No stored context on the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Uniform interface and commonality among different parts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Key abstraction is the resource. Actions are taken on a resource.</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For example, order is a resource. Actions are GET, POST, PATCH, DELETE, etc.</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Rest </a:t>
            </a:r>
            <a:r>
              <a:rPr lang="en-US" sz="6000" dirty="0" err="1">
                <a:solidFill>
                  <a:prstClr val="white"/>
                </a:solidFill>
              </a:rPr>
              <a:t>api</a:t>
            </a:r>
            <a:r>
              <a:rPr lang="en-US" sz="6000" dirty="0">
                <a:solidFill>
                  <a:prstClr val="white"/>
                </a:solidFill>
              </a:rPr>
              <a:t>-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9884796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Disposable infrastructure</a:t>
            </a:r>
            <a:endParaRPr lang="en-US" sz="9600" dirty="0"/>
          </a:p>
        </p:txBody>
      </p:sp>
      <p:pic>
        <p:nvPicPr>
          <p:cNvPr id="27" name="Picture 26">
            <a:extLst>
              <a:ext uri="{FF2B5EF4-FFF2-40B4-BE49-F238E27FC236}">
                <a16:creationId xmlns:a16="http://schemas.microsoft.com/office/drawing/2014/main" id="{67FA2760-EC0D-4547-A7A8-7BF5E08A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2161568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We want to build immutable components. They are built and then never changed. Any changes require building a fresh component. Docker is perfect for this.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When things go wrong, we throw it away rather than trying to recover it. This is disposable.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This makes environments fast to recover and </a:t>
            </a:r>
            <a:r>
              <a:rPr lang="en-US" sz="2400" dirty="0" err="1">
                <a:solidFill>
                  <a:schemeClr val="bg1"/>
                </a:solidFill>
                <a:latin typeface="Raleway Medium" panose="020B0603030101060003" pitchFamily="34" charset="77"/>
              </a:rPr>
              <a:t>versionable</a:t>
            </a:r>
            <a:r>
              <a:rPr lang="en-US" sz="2400" dirty="0">
                <a:solidFill>
                  <a:schemeClr val="bg1"/>
                </a:solidFill>
                <a:latin typeface="Raleway Medium" panose="020B0603030101060003" pitchFamily="34" charset="77"/>
              </a:rPr>
              <a:t>. Time to recovery is super short!</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Disposable infrastructure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684820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images.unsplash.com/photo-1432821596592-e2c18b78144f?fit=crop&amp;fm=jpg&amp;h=950&amp;ixlib=rb-0.3.5&amp;q=80&amp;w=192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7439" t="50" r="4914" b="50"/>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5"/>
            <a:ext cx="11175647" cy="1860275"/>
          </a:xfrm>
        </p:spPr>
        <p:txBody>
          <a:bodyPr>
            <a:noAutofit/>
          </a:bodyPr>
          <a:lstStyle/>
          <a:p>
            <a:r>
              <a:rPr lang="en-US" dirty="0"/>
              <a:t>Intro to containers and docker</a:t>
            </a:r>
          </a:p>
        </p:txBody>
      </p:sp>
      <p:pic>
        <p:nvPicPr>
          <p:cNvPr id="10" name="Picture 9">
            <a:extLst>
              <a:ext uri="{FF2B5EF4-FFF2-40B4-BE49-F238E27FC236}">
                <a16:creationId xmlns:a16="http://schemas.microsoft.com/office/drawing/2014/main" id="{08351D69-793E-3C42-AC97-CE6469DE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73" y="2509169"/>
            <a:ext cx="2095500" cy="1803400"/>
          </a:xfrm>
          <a:prstGeom prst="rect">
            <a:avLst/>
          </a:prstGeom>
        </p:spPr>
      </p:pic>
    </p:spTree>
    <p:extLst>
      <p:ext uri="{BB962C8B-B14F-4D97-AF65-F5344CB8AC3E}">
        <p14:creationId xmlns:p14="http://schemas.microsoft.com/office/powerpoint/2010/main" val="2498919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containers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9703486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portable, entirely self contained machines that run on a host OS, whether virtual or bare metal.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run the same everywhere and can be run on different flavors of OS in the same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They can be clustered together on machines of different sizes.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containers – </a:t>
            </a:r>
            <a:r>
              <a:rPr lang="en-US" sz="6000" dirty="0">
                <a:solidFill>
                  <a:schemeClr val="accent3"/>
                </a:solidFill>
              </a:rPr>
              <a:t>what are they?</a:t>
            </a:r>
            <a:endParaRPr lang="en-US" sz="6000" dirty="0"/>
          </a:p>
        </p:txBody>
      </p:sp>
    </p:spTree>
    <p:extLst>
      <p:ext uri="{BB962C8B-B14F-4D97-AF65-F5344CB8AC3E}">
        <p14:creationId xmlns:p14="http://schemas.microsoft.com/office/powerpoint/2010/main" val="16352632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 name="Title 2">
            <a:extLst>
              <a:ext uri="{FF2B5EF4-FFF2-40B4-BE49-F238E27FC236}">
                <a16:creationId xmlns:a16="http://schemas.microsoft.com/office/drawing/2014/main" id="{0B405D2E-4933-B64F-B7D8-F88AFB46A0D1}"/>
              </a:ext>
            </a:extLst>
          </p:cNvPr>
          <p:cNvSpPr>
            <a:spLocks noGrp="1"/>
          </p:cNvSpPr>
          <p:nvPr>
            <p:ph type="title"/>
          </p:nvPr>
        </p:nvSpPr>
        <p:spPr/>
        <p:txBody>
          <a:bodyPr/>
          <a:lstStyle/>
          <a:p>
            <a:r>
              <a:rPr lang="en-US" dirty="0"/>
              <a:t>container analogy</a:t>
            </a:r>
          </a:p>
        </p:txBody>
      </p:sp>
      <p:pic>
        <p:nvPicPr>
          <p:cNvPr id="5" name="Picture 4">
            <a:extLst>
              <a:ext uri="{FF2B5EF4-FFF2-40B4-BE49-F238E27FC236}">
                <a16:creationId xmlns:a16="http://schemas.microsoft.com/office/drawing/2014/main" id="{B80497EE-EA66-254E-A589-99B5904D11AE}"/>
              </a:ext>
            </a:extLst>
          </p:cNvPr>
          <p:cNvPicPr>
            <a:picLocks noChangeAspect="1"/>
          </p:cNvPicPr>
          <p:nvPr/>
        </p:nvPicPr>
        <p:blipFill>
          <a:blip r:embed="rId4"/>
          <a:stretch>
            <a:fillRect/>
          </a:stretch>
        </p:blipFill>
        <p:spPr>
          <a:xfrm>
            <a:off x="1289379" y="1130431"/>
            <a:ext cx="4086345" cy="2298569"/>
          </a:xfrm>
          <a:prstGeom prst="rect">
            <a:avLst/>
          </a:prstGeom>
        </p:spPr>
      </p:pic>
      <p:pic>
        <p:nvPicPr>
          <p:cNvPr id="9" name="Picture 8">
            <a:extLst>
              <a:ext uri="{FF2B5EF4-FFF2-40B4-BE49-F238E27FC236}">
                <a16:creationId xmlns:a16="http://schemas.microsoft.com/office/drawing/2014/main" id="{13F24824-E1B9-D243-8AB9-98766C1E0F30}"/>
              </a:ext>
            </a:extLst>
          </p:cNvPr>
          <p:cNvPicPr>
            <a:picLocks noChangeAspect="1"/>
          </p:cNvPicPr>
          <p:nvPr/>
        </p:nvPicPr>
        <p:blipFill>
          <a:blip r:embed="rId5"/>
          <a:stretch>
            <a:fillRect/>
          </a:stretch>
        </p:blipFill>
        <p:spPr>
          <a:xfrm>
            <a:off x="6747404" y="1130431"/>
            <a:ext cx="4079104" cy="2294496"/>
          </a:xfrm>
          <a:prstGeom prst="rect">
            <a:avLst/>
          </a:prstGeom>
        </p:spPr>
      </p:pic>
      <p:pic>
        <p:nvPicPr>
          <p:cNvPr id="6" name="Picture 5">
            <a:extLst>
              <a:ext uri="{FF2B5EF4-FFF2-40B4-BE49-F238E27FC236}">
                <a16:creationId xmlns:a16="http://schemas.microsoft.com/office/drawing/2014/main" id="{725F7005-BA27-8840-91C2-0E8042E4F839}"/>
              </a:ext>
            </a:extLst>
          </p:cNvPr>
          <p:cNvPicPr>
            <a:picLocks noChangeAspect="1"/>
          </p:cNvPicPr>
          <p:nvPr/>
        </p:nvPicPr>
        <p:blipFill>
          <a:blip r:embed="rId6"/>
          <a:stretch>
            <a:fillRect/>
          </a:stretch>
        </p:blipFill>
        <p:spPr>
          <a:xfrm>
            <a:off x="3757673" y="3901248"/>
            <a:ext cx="4778822" cy="2688087"/>
          </a:xfrm>
          <a:prstGeom prst="rect">
            <a:avLst/>
          </a:prstGeom>
        </p:spPr>
      </p:pic>
    </p:spTree>
    <p:extLst>
      <p:ext uri="{BB962C8B-B14F-4D97-AF65-F5344CB8AC3E}">
        <p14:creationId xmlns:p14="http://schemas.microsoft.com/office/powerpoint/2010/main" val="64932136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885361"/>
            <a:ext cx="9398524" cy="2862322"/>
          </a:xfrm>
          <a:prstGeom prst="rect">
            <a:avLst/>
          </a:prstGeom>
          <a:noFill/>
        </p:spPr>
        <p:txBody>
          <a:bodyPr wrap="square" rtlCol="0">
            <a:spAutoFit/>
          </a:bodyPr>
          <a:lstStyle/>
          <a:p>
            <a:pPr algn="ctr"/>
            <a:r>
              <a:rPr lang="en-US" sz="3600" dirty="0">
                <a:solidFill>
                  <a:schemeClr val="bg1"/>
                </a:solidFill>
                <a:latin typeface="Raleway Medium" panose="020B0603030101060003" pitchFamily="34" charset="77"/>
              </a:rPr>
              <a:t>What are some attributes of shipping containers and how does that translate to software?</a:t>
            </a:r>
          </a:p>
          <a:p>
            <a:pPr marL="342900" indent="-342900">
              <a:buFont typeface="Arial" panose="020B0604020202020204" pitchFamily="34" charset="0"/>
              <a:buChar char="•"/>
            </a:pPr>
            <a:endParaRPr lang="en-US" sz="36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3600" dirty="0">
              <a:solidFill>
                <a:schemeClr val="bg1"/>
              </a:solidFill>
              <a:latin typeface="Raleway Medium" panose="020B0603030101060003" pitchFamily="34" charset="77"/>
            </a:endParaRPr>
          </a:p>
        </p:txBody>
      </p:sp>
      <p:sp>
        <p:nvSpPr>
          <p:cNvPr id="3" name="Title 2">
            <a:extLst>
              <a:ext uri="{FF2B5EF4-FFF2-40B4-BE49-F238E27FC236}">
                <a16:creationId xmlns:a16="http://schemas.microsoft.com/office/drawing/2014/main" id="{5F89F86E-BB28-454C-9FA8-D70FCB6457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0849417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nothing more than a process that is isolated from other processes.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They masquerade as virtual machines and act very much like them, but are nothing more than programs.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Linux </a:t>
            </a:r>
            <a:r>
              <a:rPr lang="en-US" sz="2400" dirty="0" err="1">
                <a:solidFill>
                  <a:schemeClr val="bg1"/>
                </a:solidFill>
                <a:latin typeface="Raleway Medium" panose="020B0603030101060003" pitchFamily="34" charset="77"/>
              </a:rPr>
              <a:t>cgroups</a:t>
            </a:r>
            <a:r>
              <a:rPr lang="en-US" sz="2400" dirty="0">
                <a:solidFill>
                  <a:schemeClr val="bg1"/>
                </a:solidFill>
                <a:latin typeface="Raleway Medium" panose="020B0603030101060003" pitchFamily="34" charset="77"/>
              </a:rPr>
              <a:t> and namespaces provide the isolation.</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containers – </a:t>
            </a:r>
            <a:r>
              <a:rPr lang="en-US" sz="6000" dirty="0">
                <a:solidFill>
                  <a:schemeClr val="accent3"/>
                </a:solidFill>
              </a:rPr>
              <a:t>like a </a:t>
            </a:r>
            <a:r>
              <a:rPr lang="en-US" sz="6000" dirty="0" err="1">
                <a:solidFill>
                  <a:schemeClr val="accent3"/>
                </a:solidFill>
              </a:rPr>
              <a:t>vm</a:t>
            </a:r>
            <a:r>
              <a:rPr lang="en-US" sz="6000" dirty="0">
                <a:solidFill>
                  <a:schemeClr val="accent3"/>
                </a:solidFill>
              </a:rPr>
              <a:t>, but not a </a:t>
            </a:r>
            <a:r>
              <a:rPr lang="en-US" sz="6000" dirty="0" err="1">
                <a:solidFill>
                  <a:schemeClr val="accent3"/>
                </a:solidFill>
              </a:rPr>
              <a:t>vm</a:t>
            </a:r>
            <a:endParaRPr lang="en-US" sz="6000" dirty="0"/>
          </a:p>
        </p:txBody>
      </p:sp>
    </p:spTree>
    <p:extLst>
      <p:ext uri="{BB962C8B-B14F-4D97-AF65-F5344CB8AC3E}">
        <p14:creationId xmlns:p14="http://schemas.microsoft.com/office/powerpoint/2010/main" val="30838921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6" name="Picture 5">
            <a:extLst>
              <a:ext uri="{FF2B5EF4-FFF2-40B4-BE49-F238E27FC236}">
                <a16:creationId xmlns:a16="http://schemas.microsoft.com/office/drawing/2014/main" id="{AB1C24E1-AFB1-DE4D-84DC-8F259F303A88}"/>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9855742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0" name="TextBox 9"/>
            <p:cNvSpPr txBox="1"/>
            <p:nvPr/>
          </p:nvSpPr>
          <p:spPr>
            <a:xfrm>
              <a:off x="1854594" y="1710171"/>
              <a:ext cx="10164581"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1: Demystifying microservices</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9646107"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2: Introduction to Containerization and docker</a:t>
              </a: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6" name="Group 15"/>
          <p:cNvGrpSpPr/>
          <p:nvPr/>
        </p:nvGrpSpPr>
        <p:grpSpPr>
          <a:xfrm>
            <a:off x="0" y="4129242"/>
            <a:ext cx="12192000" cy="1364443"/>
            <a:chOff x="0" y="4129242"/>
            <a:chExt cx="12192000" cy="1364443"/>
          </a:xfrm>
        </p:grpSpPr>
        <p:sp>
          <p:nvSpPr>
            <p:cNvPr id="17" name="Rectangle 16"/>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8" name="TextBox 17"/>
            <p:cNvSpPr txBox="1"/>
            <p:nvPr/>
          </p:nvSpPr>
          <p:spPr>
            <a:xfrm>
              <a:off x="1854594" y="4536989"/>
              <a:ext cx="9165340" cy="646331"/>
            </a:xfrm>
            <a:prstGeom prst="rect">
              <a:avLst/>
            </a:prstGeom>
            <a:noFill/>
          </p:spPr>
          <p:txBody>
            <a:bodyPr wrap="square" rtlCol="0">
              <a:spAutoFit/>
            </a:bodyPr>
            <a:lstStyle/>
            <a:p>
              <a:r>
                <a:rPr lang="en-US" sz="3600" dirty="0">
                  <a:solidFill>
                    <a:prstClr val="white"/>
                  </a:solidFill>
                  <a:latin typeface="Bebas Neue" panose="020B0606020202050201" pitchFamily="34" charset="0"/>
                </a:rPr>
                <a:t>section 3: Diving Deeper into Docker</a:t>
              </a:r>
            </a:p>
          </p:txBody>
        </p:sp>
        <p:sp>
          <p:nvSpPr>
            <p:cNvPr id="19" name="Freeform 154"/>
            <p:cNvSpPr>
              <a:spLocks noEditPoints="1"/>
            </p:cNvSpPr>
            <p:nvPr/>
          </p:nvSpPr>
          <p:spPr bwMode="auto">
            <a:xfrm>
              <a:off x="1019330" y="4685548"/>
              <a:ext cx="378439" cy="309020"/>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Tree>
    <p:extLst>
      <p:ext uri="{BB962C8B-B14F-4D97-AF65-F5344CB8AC3E}">
        <p14:creationId xmlns:p14="http://schemas.microsoft.com/office/powerpoint/2010/main" val="1500011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785652"/>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Containers have a lot of uses!</a:t>
            </a:r>
          </a:p>
          <a:p>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Web applications running in clusters (UI, REST services, gateways, databases, queue services,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Supporting services (logging, monitoring, alerting,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Batch processing (containers get created and process immediately)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Developer utilities (CLIs, software installs)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DevOps utilities (build tools like Jenkins)</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481376" cy="609600"/>
          </a:xfrm>
        </p:spPr>
        <p:txBody>
          <a:bodyPr>
            <a:noAutofit/>
          </a:bodyPr>
          <a:lstStyle/>
          <a:p>
            <a:pPr algn="l"/>
            <a:r>
              <a:rPr lang="en-US" sz="6000" dirty="0">
                <a:solidFill>
                  <a:prstClr val="white"/>
                </a:solidFill>
              </a:rPr>
              <a:t>containers – </a:t>
            </a:r>
            <a:r>
              <a:rPr lang="en-US" sz="6000" dirty="0">
                <a:solidFill>
                  <a:schemeClr val="accent3"/>
                </a:solidFill>
              </a:rPr>
              <a:t>what are they used for?</a:t>
            </a:r>
            <a:endParaRPr lang="en-US" sz="6000" dirty="0"/>
          </a:p>
        </p:txBody>
      </p:sp>
    </p:spTree>
    <p:extLst>
      <p:ext uri="{BB962C8B-B14F-4D97-AF65-F5344CB8AC3E}">
        <p14:creationId xmlns:p14="http://schemas.microsoft.com/office/powerpoint/2010/main" val="4246385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install</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25755227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8709705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fundamental concepts</a:t>
            </a:r>
            <a:endParaRPr lang="en-US" sz="6000" dirty="0"/>
          </a:p>
        </p:txBody>
      </p:sp>
      <p:sp>
        <p:nvSpPr>
          <p:cNvPr id="2" name="Rectangle 1">
            <a:extLst>
              <a:ext uri="{FF2B5EF4-FFF2-40B4-BE49-F238E27FC236}">
                <a16:creationId xmlns:a16="http://schemas.microsoft.com/office/drawing/2014/main" id="{0FEEE8AB-823B-C446-92D3-A3D44EE73C06}"/>
              </a:ext>
            </a:extLst>
          </p:cNvPr>
          <p:cNvSpPr/>
          <p:nvPr/>
        </p:nvSpPr>
        <p:spPr>
          <a:xfrm>
            <a:off x="1395167" y="1341749"/>
            <a:ext cx="9464511"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isn’t the only container runtime. But it is the one that changed the game by bringing a vastly superior ecosystem to make it user friendly to use containers.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do one job and one job only, with few exceptions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run the same everywhere and can be run on different flavors of OS in the same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intended to be zero overhead.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ideal for creating a pool of machines that can host a mix of different app containers.</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p:txBody>
      </p:sp>
    </p:spTree>
    <p:extLst>
      <p:ext uri="{BB962C8B-B14F-4D97-AF65-F5344CB8AC3E}">
        <p14:creationId xmlns:p14="http://schemas.microsoft.com/office/powerpoint/2010/main" val="3843585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images and layers</a:t>
            </a:r>
            <a:endParaRPr lang="en-US" sz="6000" dirty="0"/>
          </a:p>
        </p:txBody>
      </p:sp>
      <p:sp>
        <p:nvSpPr>
          <p:cNvPr id="2" name="TextBox 1">
            <a:extLst>
              <a:ext uri="{FF2B5EF4-FFF2-40B4-BE49-F238E27FC236}">
                <a16:creationId xmlns:a16="http://schemas.microsoft.com/office/drawing/2014/main" id="{E03B3FD1-561C-854C-90AE-B86C3D93D9FB}"/>
              </a:ext>
            </a:extLst>
          </p:cNvPr>
          <p:cNvSpPr txBox="1"/>
          <p:nvPr/>
        </p:nvSpPr>
        <p:spPr>
          <a:xfrm>
            <a:off x="1611984" y="4854804"/>
            <a:ext cx="9125146" cy="2031325"/>
          </a:xfrm>
          <a:prstGeom prst="rect">
            <a:avLst/>
          </a:prstGeom>
          <a:noFill/>
        </p:spPr>
        <p:txBody>
          <a:bodyPr wrap="square" rtlCol="0">
            <a:spAutoFit/>
          </a:bodyPr>
          <a:lstStyle/>
          <a:p>
            <a:r>
              <a:rPr lang="en-US" dirty="0">
                <a:solidFill>
                  <a:schemeClr val="bg1"/>
                </a:solidFill>
              </a:rPr>
              <a:t>Key concepts:</a:t>
            </a:r>
          </a:p>
          <a:p>
            <a:pPr marL="285750" indent="-285750">
              <a:buFont typeface="Arial" panose="020B0604020202020204" pitchFamily="34" charset="0"/>
              <a:buChar char="•"/>
            </a:pPr>
            <a:r>
              <a:rPr lang="en-US" dirty="0">
                <a:solidFill>
                  <a:schemeClr val="bg1"/>
                </a:solidFill>
              </a:rPr>
              <a:t>Images are inherited from base images and can be many levels deep</a:t>
            </a:r>
          </a:p>
          <a:p>
            <a:pPr marL="285750" indent="-285750">
              <a:buFont typeface="Arial" panose="020B0604020202020204" pitchFamily="34" charset="0"/>
              <a:buChar char="•"/>
            </a:pPr>
            <a:r>
              <a:rPr lang="en-US" dirty="0">
                <a:solidFill>
                  <a:schemeClr val="bg1"/>
                </a:solidFill>
              </a:rPr>
              <a:t>Image is the definition of what a container is created from</a:t>
            </a:r>
          </a:p>
          <a:p>
            <a:pPr marL="285750" indent="-285750">
              <a:buFont typeface="Arial" panose="020B0604020202020204" pitchFamily="34" charset="0"/>
              <a:buChar char="•"/>
            </a:pPr>
            <a:r>
              <a:rPr lang="en-US" dirty="0">
                <a:solidFill>
                  <a:schemeClr val="bg1"/>
                </a:solidFill>
              </a:rPr>
              <a:t>Images are immutable. If you make changes, a new image must be built.</a:t>
            </a:r>
          </a:p>
          <a:p>
            <a:pPr marL="285750" indent="-285750">
              <a:buFont typeface="Arial" panose="020B0604020202020204" pitchFamily="34" charset="0"/>
              <a:buChar char="•"/>
            </a:pPr>
            <a:r>
              <a:rPr lang="en-US" dirty="0">
                <a:solidFill>
                  <a:schemeClr val="bg1"/>
                </a:solidFill>
              </a:rPr>
              <a:t>Images are made of layers</a:t>
            </a:r>
          </a:p>
          <a:p>
            <a:pPr marL="285750" indent="-285750">
              <a:buFont typeface="Arial" panose="020B0604020202020204" pitchFamily="34" charset="0"/>
              <a:buChar char="•"/>
            </a:pPr>
            <a:r>
              <a:rPr lang="en-US" dirty="0">
                <a:solidFill>
                  <a:schemeClr val="bg1"/>
                </a:solidFill>
              </a:rPr>
              <a:t>When pushing/pulling an image to a repository (more to come), only the changed layers are pushed to save bandwidth.</a:t>
            </a:r>
          </a:p>
        </p:txBody>
      </p:sp>
      <p:pic>
        <p:nvPicPr>
          <p:cNvPr id="7" name="Picture 6">
            <a:extLst>
              <a:ext uri="{FF2B5EF4-FFF2-40B4-BE49-F238E27FC236}">
                <a16:creationId xmlns:a16="http://schemas.microsoft.com/office/drawing/2014/main" id="{8C2E531F-9AAC-864A-8CBB-5F64810D9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53" y="1263191"/>
            <a:ext cx="8303493" cy="3487917"/>
          </a:xfrm>
          <a:prstGeom prst="rect">
            <a:avLst/>
          </a:prstGeom>
        </p:spPr>
      </p:pic>
    </p:spTree>
    <p:extLst>
      <p:ext uri="{BB962C8B-B14F-4D97-AF65-F5344CB8AC3E}">
        <p14:creationId xmlns:p14="http://schemas.microsoft.com/office/powerpoint/2010/main" val="4650212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 names and tags</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Docker images are given a unique ID by default, but you can make them easier to use with names and tags.</a:t>
            </a:r>
          </a:p>
          <a:p>
            <a:pPr marL="285750" indent="-285750">
              <a:buFont typeface="Arial" panose="020B0604020202020204" pitchFamily="34" charset="0"/>
              <a:buChar char="•"/>
            </a:pPr>
            <a:r>
              <a:rPr lang="en-US" sz="2000" dirty="0">
                <a:solidFill>
                  <a:schemeClr val="bg1"/>
                </a:solidFill>
              </a:rPr>
              <a:t>The name is the unique identifier for a class of images</a:t>
            </a:r>
          </a:p>
          <a:p>
            <a:pPr marL="285750" indent="-285750">
              <a:buFont typeface="Arial" panose="020B0604020202020204" pitchFamily="34" charset="0"/>
              <a:buChar char="•"/>
            </a:pPr>
            <a:r>
              <a:rPr lang="en-US" sz="2000" dirty="0">
                <a:solidFill>
                  <a:schemeClr val="bg1"/>
                </a:solidFill>
              </a:rPr>
              <a:t>Every image gets a tag which is like the version of that image name.</a:t>
            </a:r>
          </a:p>
          <a:p>
            <a:pPr marL="285750" indent="-285750">
              <a:buFont typeface="Arial" panose="020B0604020202020204" pitchFamily="34" charset="0"/>
              <a:buChar char="•"/>
            </a:pPr>
            <a:r>
              <a:rPr lang="en-US" sz="2000" dirty="0">
                <a:solidFill>
                  <a:schemeClr val="bg1"/>
                </a:solidFill>
              </a:rPr>
              <a:t>Image and tag are separated by a colon.</a:t>
            </a:r>
          </a:p>
          <a:p>
            <a:pPr marL="742950" lvl="1" indent="-285750">
              <a:buFont typeface="Arial" panose="020B0604020202020204" pitchFamily="34" charset="0"/>
              <a:buChar char="•"/>
            </a:pPr>
            <a:r>
              <a:rPr lang="en-US" sz="2000" dirty="0">
                <a:solidFill>
                  <a:schemeClr val="bg1"/>
                </a:solidFill>
              </a:rPr>
              <a:t>For example, </a:t>
            </a:r>
            <a:r>
              <a:rPr lang="en-US" sz="2000" dirty="0" err="1">
                <a:solidFill>
                  <a:schemeClr val="bg1"/>
                </a:solidFill>
              </a:rPr>
              <a:t>myimagename:mytag</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There is a reserved tag name of </a:t>
            </a:r>
            <a:r>
              <a:rPr lang="en-US" sz="2000" dirty="0">
                <a:solidFill>
                  <a:schemeClr val="bg1"/>
                </a:solidFill>
                <a:latin typeface="Courier New" panose="02070309020205020404" pitchFamily="49" charset="0"/>
                <a:cs typeface="Courier New" panose="02070309020205020404" pitchFamily="49" charset="0"/>
              </a:rPr>
              <a:t>latest</a:t>
            </a:r>
          </a:p>
          <a:p>
            <a:pPr marL="742950" lvl="1" indent="-285750">
              <a:buFont typeface="Arial" panose="020B0604020202020204" pitchFamily="34" charset="0"/>
              <a:buChar char="•"/>
            </a:pPr>
            <a:r>
              <a:rPr lang="en-US" sz="2000" dirty="0">
                <a:solidFill>
                  <a:schemeClr val="bg1"/>
                </a:solidFill>
              </a:rPr>
              <a:t>If you omit the tag, then </a:t>
            </a:r>
            <a:r>
              <a:rPr lang="en-US" sz="2000" dirty="0">
                <a:solidFill>
                  <a:schemeClr val="bg1"/>
                </a:solidFill>
                <a:latin typeface="Courier New" panose="02070309020205020404" pitchFamily="49" charset="0"/>
                <a:cs typeface="Courier New" panose="02070309020205020404" pitchFamily="49" charset="0"/>
              </a:rPr>
              <a:t>latest</a:t>
            </a:r>
            <a:r>
              <a:rPr lang="en-US" sz="2000" dirty="0">
                <a:solidFill>
                  <a:schemeClr val="bg1"/>
                </a:solidFill>
              </a:rPr>
              <a:t> is assumed</a:t>
            </a:r>
          </a:p>
          <a:p>
            <a:pPr marL="742950" lvl="1" indent="-285750">
              <a:buFont typeface="Arial" panose="020B0604020202020204" pitchFamily="34" charset="0"/>
              <a:buChar char="•"/>
            </a:pPr>
            <a:r>
              <a:rPr lang="en-US" sz="2000" dirty="0">
                <a:solidFill>
                  <a:schemeClr val="bg1"/>
                </a:solidFill>
              </a:rPr>
              <a:t>For example, </a:t>
            </a:r>
            <a:r>
              <a:rPr lang="en-US" sz="2000" dirty="0">
                <a:solidFill>
                  <a:schemeClr val="bg1"/>
                </a:solidFill>
                <a:latin typeface="Courier New" panose="02070309020205020404" pitchFamily="49" charset="0"/>
                <a:cs typeface="Courier New" panose="02070309020205020404" pitchFamily="49" charset="0"/>
              </a:rPr>
              <a:t>docker pull </a:t>
            </a:r>
            <a:r>
              <a:rPr lang="en-US" sz="2000" dirty="0" err="1">
                <a:solidFill>
                  <a:schemeClr val="bg1"/>
                </a:solidFill>
                <a:latin typeface="Courier New" panose="02070309020205020404" pitchFamily="49" charset="0"/>
                <a:cs typeface="Courier New" panose="02070309020205020404" pitchFamily="49" charset="0"/>
              </a:rPr>
              <a:t>nginx</a:t>
            </a:r>
            <a:r>
              <a:rPr lang="en-US" sz="2000" dirty="0">
                <a:solidFill>
                  <a:schemeClr val="bg1"/>
                </a:solidFill>
              </a:rPr>
              <a:t> is equivalent to </a:t>
            </a:r>
            <a:r>
              <a:rPr lang="en-US" sz="2000" dirty="0">
                <a:solidFill>
                  <a:schemeClr val="bg1"/>
                </a:solidFill>
                <a:latin typeface="Courier New" panose="02070309020205020404" pitchFamily="49" charset="0"/>
                <a:cs typeface="Courier New" panose="02070309020205020404" pitchFamily="49" charset="0"/>
              </a:rPr>
              <a:t>docker pull </a:t>
            </a:r>
            <a:r>
              <a:rPr lang="en-US" sz="2000" dirty="0" err="1">
                <a:solidFill>
                  <a:schemeClr val="bg1"/>
                </a:solidFill>
                <a:latin typeface="Courier New" panose="02070309020205020404" pitchFamily="49" charset="0"/>
                <a:cs typeface="Courier New" panose="02070309020205020404" pitchFamily="49" charset="0"/>
              </a:rPr>
              <a:t>nginx:latest</a:t>
            </a:r>
            <a:r>
              <a:rPr lang="en-US" sz="20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rPr>
              <a:t>from Docker Hub</a:t>
            </a:r>
          </a:p>
        </p:txBody>
      </p:sp>
    </p:spTree>
    <p:extLst>
      <p:ext uri="{BB962C8B-B14F-4D97-AF65-F5344CB8AC3E}">
        <p14:creationId xmlns:p14="http://schemas.microsoft.com/office/powerpoint/2010/main" val="23372350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containers</a:t>
            </a:r>
            <a:endParaRPr lang="en-US" sz="6000" dirty="0"/>
          </a:p>
        </p:txBody>
      </p:sp>
      <p:pic>
        <p:nvPicPr>
          <p:cNvPr id="3" name="Picture 2">
            <a:extLst>
              <a:ext uri="{FF2B5EF4-FFF2-40B4-BE49-F238E27FC236}">
                <a16:creationId xmlns:a16="http://schemas.microsoft.com/office/drawing/2014/main" id="{594412C9-8328-7746-BC49-E61EB8463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818" y="1568057"/>
            <a:ext cx="4699000" cy="1968500"/>
          </a:xfrm>
          <a:prstGeom prst="rect">
            <a:avLst/>
          </a:prstGeom>
        </p:spPr>
      </p:pic>
      <p:pic>
        <p:nvPicPr>
          <p:cNvPr id="16" name="Picture 15">
            <a:extLst>
              <a:ext uri="{FF2B5EF4-FFF2-40B4-BE49-F238E27FC236}">
                <a16:creationId xmlns:a16="http://schemas.microsoft.com/office/drawing/2014/main" id="{22771330-6913-EA45-A8CC-2F7480412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290" y="2333199"/>
            <a:ext cx="4699000" cy="1968500"/>
          </a:xfrm>
          <a:prstGeom prst="rect">
            <a:avLst/>
          </a:prstGeom>
        </p:spPr>
      </p:pic>
      <p:pic>
        <p:nvPicPr>
          <p:cNvPr id="17" name="Picture 16">
            <a:extLst>
              <a:ext uri="{FF2B5EF4-FFF2-40B4-BE49-F238E27FC236}">
                <a16:creationId xmlns:a16="http://schemas.microsoft.com/office/drawing/2014/main" id="{D9C1D2A4-23F8-E444-8C36-DDE90F2AA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068" y="3228778"/>
            <a:ext cx="4699000" cy="1968500"/>
          </a:xfrm>
          <a:prstGeom prst="rect">
            <a:avLst/>
          </a:prstGeom>
        </p:spPr>
      </p:pic>
      <p:pic>
        <p:nvPicPr>
          <p:cNvPr id="19" name="Picture 18">
            <a:extLst>
              <a:ext uri="{FF2B5EF4-FFF2-40B4-BE49-F238E27FC236}">
                <a16:creationId xmlns:a16="http://schemas.microsoft.com/office/drawing/2014/main" id="{8F4DC3CC-6ACD-C547-836D-08C0E3579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846" y="4059139"/>
            <a:ext cx="4699000" cy="1968500"/>
          </a:xfrm>
          <a:prstGeom prst="rect">
            <a:avLst/>
          </a:prstGeom>
        </p:spPr>
      </p:pic>
    </p:spTree>
    <p:extLst>
      <p:ext uri="{BB962C8B-B14F-4D97-AF65-F5344CB8AC3E}">
        <p14:creationId xmlns:p14="http://schemas.microsoft.com/office/powerpoint/2010/main" val="25988305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registries/repositories</a:t>
            </a:r>
            <a:endParaRPr lang="en-US" sz="6000" dirty="0"/>
          </a:p>
        </p:txBody>
      </p:sp>
      <p:pic>
        <p:nvPicPr>
          <p:cNvPr id="4" name="Picture 3">
            <a:extLst>
              <a:ext uri="{FF2B5EF4-FFF2-40B4-BE49-F238E27FC236}">
                <a16:creationId xmlns:a16="http://schemas.microsoft.com/office/drawing/2014/main" id="{B20ACE73-FB96-1C49-B713-36598B413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24" y="5096053"/>
            <a:ext cx="3322741" cy="1391959"/>
          </a:xfrm>
          <a:prstGeom prst="rect">
            <a:avLst/>
          </a:prstGeom>
        </p:spPr>
      </p:pic>
      <p:sp>
        <p:nvSpPr>
          <p:cNvPr id="5" name="TextBox 4">
            <a:extLst>
              <a:ext uri="{FF2B5EF4-FFF2-40B4-BE49-F238E27FC236}">
                <a16:creationId xmlns:a16="http://schemas.microsoft.com/office/drawing/2014/main" id="{EB5B3A7B-E8E2-AA46-8ABB-74B6F7F99969}"/>
              </a:ext>
            </a:extLst>
          </p:cNvPr>
          <p:cNvSpPr txBox="1"/>
          <p:nvPr/>
        </p:nvSpPr>
        <p:spPr>
          <a:xfrm>
            <a:off x="368424" y="4718895"/>
            <a:ext cx="3322741" cy="369332"/>
          </a:xfrm>
          <a:prstGeom prst="rect">
            <a:avLst/>
          </a:prstGeom>
          <a:noFill/>
        </p:spPr>
        <p:txBody>
          <a:bodyPr wrap="square" rtlCol="0">
            <a:spAutoFit/>
          </a:bodyPr>
          <a:lstStyle/>
          <a:p>
            <a:pPr algn="ctr"/>
            <a:r>
              <a:rPr lang="en-US" dirty="0">
                <a:solidFill>
                  <a:schemeClr val="bg1"/>
                </a:solidFill>
              </a:rPr>
              <a:t>mygninx:1.0</a:t>
            </a:r>
          </a:p>
        </p:txBody>
      </p:sp>
      <p:pic>
        <p:nvPicPr>
          <p:cNvPr id="7" name="Graphic 6" descr="Computer">
            <a:extLst>
              <a:ext uri="{FF2B5EF4-FFF2-40B4-BE49-F238E27FC236}">
                <a16:creationId xmlns:a16="http://schemas.microsoft.com/office/drawing/2014/main" id="{05D1CCAC-4AA3-5E41-BF14-FE0D75C7FD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2594" y="3981335"/>
            <a:ext cx="914400" cy="914400"/>
          </a:xfrm>
          <a:prstGeom prst="rect">
            <a:avLst/>
          </a:prstGeom>
        </p:spPr>
      </p:pic>
      <p:pic>
        <p:nvPicPr>
          <p:cNvPr id="9" name="Graphic 8" descr="Server">
            <a:extLst>
              <a:ext uri="{FF2B5EF4-FFF2-40B4-BE49-F238E27FC236}">
                <a16:creationId xmlns:a16="http://schemas.microsoft.com/office/drawing/2014/main" id="{2AE635C9-9B70-3C49-A13F-383041DBC8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2350" y="4597423"/>
            <a:ext cx="914400" cy="914400"/>
          </a:xfrm>
          <a:prstGeom prst="rect">
            <a:avLst/>
          </a:prstGeom>
        </p:spPr>
      </p:pic>
      <p:pic>
        <p:nvPicPr>
          <p:cNvPr id="11" name="Graphic 10" descr="List">
            <a:extLst>
              <a:ext uri="{FF2B5EF4-FFF2-40B4-BE49-F238E27FC236}">
                <a16:creationId xmlns:a16="http://schemas.microsoft.com/office/drawing/2014/main" id="{F97302A7-B871-394A-9235-8D0331F222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0833" y="987414"/>
            <a:ext cx="2737022" cy="2737022"/>
          </a:xfrm>
          <a:prstGeom prst="rect">
            <a:avLst/>
          </a:prstGeom>
        </p:spPr>
      </p:pic>
      <p:sp>
        <p:nvSpPr>
          <p:cNvPr id="21" name="TextBox 20">
            <a:extLst>
              <a:ext uri="{FF2B5EF4-FFF2-40B4-BE49-F238E27FC236}">
                <a16:creationId xmlns:a16="http://schemas.microsoft.com/office/drawing/2014/main" id="{29BA3EA8-F5FC-024A-B564-934C2CA307F4}"/>
              </a:ext>
            </a:extLst>
          </p:cNvPr>
          <p:cNvSpPr txBox="1"/>
          <p:nvPr/>
        </p:nvSpPr>
        <p:spPr>
          <a:xfrm>
            <a:off x="4307973" y="3732262"/>
            <a:ext cx="3322741" cy="1754326"/>
          </a:xfrm>
          <a:prstGeom prst="rect">
            <a:avLst/>
          </a:prstGeom>
          <a:noFill/>
        </p:spPr>
        <p:txBody>
          <a:bodyPr wrap="square" rtlCol="0">
            <a:spAutoFit/>
          </a:bodyPr>
          <a:lstStyle/>
          <a:p>
            <a:pPr algn="ctr"/>
            <a:r>
              <a:rPr lang="en-US" dirty="0">
                <a:solidFill>
                  <a:schemeClr val="bg1"/>
                </a:solidFill>
              </a:rPr>
              <a:t>Registry</a:t>
            </a:r>
          </a:p>
          <a:p>
            <a:pPr algn="ctr"/>
            <a:r>
              <a:rPr lang="en-US" dirty="0">
                <a:solidFill>
                  <a:schemeClr val="bg1"/>
                </a:solidFill>
              </a:rPr>
              <a:t>mygninx:1.0</a:t>
            </a:r>
          </a:p>
          <a:p>
            <a:pPr algn="ctr"/>
            <a:r>
              <a:rPr lang="en-US" dirty="0">
                <a:solidFill>
                  <a:schemeClr val="bg1"/>
                </a:solidFill>
              </a:rPr>
              <a:t>mynginx:2.0</a:t>
            </a:r>
          </a:p>
          <a:p>
            <a:pPr algn="ctr"/>
            <a:r>
              <a:rPr lang="en-US" dirty="0">
                <a:solidFill>
                  <a:schemeClr val="bg1"/>
                </a:solidFill>
              </a:rPr>
              <a:t>myapp:v1</a:t>
            </a:r>
          </a:p>
          <a:p>
            <a:pPr algn="ctr"/>
            <a:r>
              <a:rPr lang="en-US" dirty="0">
                <a:solidFill>
                  <a:schemeClr val="bg1"/>
                </a:solidFill>
              </a:rPr>
              <a:t>myapp:v2</a:t>
            </a:r>
          </a:p>
          <a:p>
            <a:pPr algn="ctr"/>
            <a:r>
              <a:rPr lang="en-US" dirty="0">
                <a:solidFill>
                  <a:schemeClr val="bg1"/>
                </a:solidFill>
              </a:rPr>
              <a:t>myapp:v3</a:t>
            </a:r>
          </a:p>
        </p:txBody>
      </p:sp>
      <p:sp>
        <p:nvSpPr>
          <p:cNvPr id="22" name="TextBox 21">
            <a:extLst>
              <a:ext uri="{FF2B5EF4-FFF2-40B4-BE49-F238E27FC236}">
                <a16:creationId xmlns:a16="http://schemas.microsoft.com/office/drawing/2014/main" id="{520B6F4D-D7E7-AE4F-9BD0-A830F5B7693E}"/>
              </a:ext>
            </a:extLst>
          </p:cNvPr>
          <p:cNvSpPr txBox="1"/>
          <p:nvPr/>
        </p:nvSpPr>
        <p:spPr>
          <a:xfrm>
            <a:off x="9118179" y="5475289"/>
            <a:ext cx="3322741" cy="369332"/>
          </a:xfrm>
          <a:prstGeom prst="rect">
            <a:avLst/>
          </a:prstGeom>
          <a:noFill/>
        </p:spPr>
        <p:txBody>
          <a:bodyPr wrap="square" rtlCol="0">
            <a:spAutoFit/>
          </a:bodyPr>
          <a:lstStyle/>
          <a:p>
            <a:pPr algn="ctr"/>
            <a:r>
              <a:rPr lang="en-US" dirty="0">
                <a:solidFill>
                  <a:schemeClr val="bg1"/>
                </a:solidFill>
              </a:rPr>
              <a:t>Server</a:t>
            </a:r>
          </a:p>
        </p:txBody>
      </p:sp>
      <p:pic>
        <p:nvPicPr>
          <p:cNvPr id="14" name="Graphic 13" descr="Laptop">
            <a:extLst>
              <a:ext uri="{FF2B5EF4-FFF2-40B4-BE49-F238E27FC236}">
                <a16:creationId xmlns:a16="http://schemas.microsoft.com/office/drawing/2014/main" id="{0CEB5D53-E00A-FB47-8F2B-2F3755C3A3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77042" y="1341750"/>
            <a:ext cx="914400" cy="914400"/>
          </a:xfrm>
          <a:prstGeom prst="rect">
            <a:avLst/>
          </a:prstGeom>
        </p:spPr>
      </p:pic>
      <p:sp>
        <p:nvSpPr>
          <p:cNvPr id="23" name="TextBox 22">
            <a:extLst>
              <a:ext uri="{FF2B5EF4-FFF2-40B4-BE49-F238E27FC236}">
                <a16:creationId xmlns:a16="http://schemas.microsoft.com/office/drawing/2014/main" id="{B45D4933-D28C-9643-B068-F73943A344BF}"/>
              </a:ext>
            </a:extLst>
          </p:cNvPr>
          <p:cNvSpPr txBox="1"/>
          <p:nvPr/>
        </p:nvSpPr>
        <p:spPr>
          <a:xfrm>
            <a:off x="9118179" y="2111129"/>
            <a:ext cx="3322741" cy="369332"/>
          </a:xfrm>
          <a:prstGeom prst="rect">
            <a:avLst/>
          </a:prstGeom>
          <a:noFill/>
        </p:spPr>
        <p:txBody>
          <a:bodyPr wrap="square" rtlCol="0">
            <a:spAutoFit/>
          </a:bodyPr>
          <a:lstStyle/>
          <a:p>
            <a:pPr algn="ctr"/>
            <a:r>
              <a:rPr lang="en-US" dirty="0">
                <a:solidFill>
                  <a:schemeClr val="bg1"/>
                </a:solidFill>
              </a:rPr>
              <a:t>Laptop</a:t>
            </a:r>
          </a:p>
        </p:txBody>
      </p:sp>
      <p:cxnSp>
        <p:nvCxnSpPr>
          <p:cNvPr id="24" name="Straight Arrow Connector 23">
            <a:extLst>
              <a:ext uri="{FF2B5EF4-FFF2-40B4-BE49-F238E27FC236}">
                <a16:creationId xmlns:a16="http://schemas.microsoft.com/office/drawing/2014/main" id="{69ABDBCD-49CF-D846-BFD8-587E68406A78}"/>
              </a:ext>
            </a:extLst>
          </p:cNvPr>
          <p:cNvCxnSpPr/>
          <p:nvPr/>
        </p:nvCxnSpPr>
        <p:spPr>
          <a:xfrm flipV="1">
            <a:off x="2582562" y="2355925"/>
            <a:ext cx="2261287" cy="162541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54A7AFB-D771-4847-8E8E-40D8A1D0510B}"/>
              </a:ext>
            </a:extLst>
          </p:cNvPr>
          <p:cNvCxnSpPr>
            <a:stCxn id="11" idx="3"/>
          </p:cNvCxnSpPr>
          <p:nvPr/>
        </p:nvCxnSpPr>
        <p:spPr>
          <a:xfrm flipV="1">
            <a:off x="7337855" y="1890584"/>
            <a:ext cx="2745259" cy="46534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9DA1F3-F29F-B442-A9E2-D1271B8A74C5}"/>
              </a:ext>
            </a:extLst>
          </p:cNvPr>
          <p:cNvCxnSpPr/>
          <p:nvPr/>
        </p:nvCxnSpPr>
        <p:spPr>
          <a:xfrm>
            <a:off x="7348153" y="2355925"/>
            <a:ext cx="2913451" cy="274012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0FAC03D-65D5-6940-A8A2-1105CEBFA3AA}"/>
              </a:ext>
            </a:extLst>
          </p:cNvPr>
          <p:cNvSpPr txBox="1"/>
          <p:nvPr/>
        </p:nvSpPr>
        <p:spPr>
          <a:xfrm>
            <a:off x="4454788" y="5706661"/>
            <a:ext cx="6956854" cy="923330"/>
          </a:xfrm>
          <a:prstGeom prst="rect">
            <a:avLst/>
          </a:prstGeom>
          <a:noFill/>
        </p:spPr>
        <p:txBody>
          <a:bodyPr wrap="square" rtlCol="0">
            <a:spAutoFit/>
          </a:bodyPr>
          <a:lstStyle/>
          <a:p>
            <a:r>
              <a:rPr lang="en-US" dirty="0">
                <a:solidFill>
                  <a:schemeClr val="bg1"/>
                </a:solidFill>
              </a:rPr>
              <a:t>Registries can be:</a:t>
            </a:r>
          </a:p>
          <a:p>
            <a:r>
              <a:rPr lang="en-US" dirty="0">
                <a:solidFill>
                  <a:schemeClr val="bg1"/>
                </a:solidFill>
              </a:rPr>
              <a:t>Public (Docker Hub) – available for anyone</a:t>
            </a:r>
          </a:p>
          <a:p>
            <a:r>
              <a:rPr lang="en-US" dirty="0">
                <a:solidFill>
                  <a:schemeClr val="bg1"/>
                </a:solidFill>
              </a:rPr>
              <a:t>Private (your own or Docker Hub)</a:t>
            </a:r>
          </a:p>
        </p:txBody>
      </p:sp>
    </p:spTree>
    <p:extLst>
      <p:ext uri="{BB962C8B-B14F-4D97-AF65-F5344CB8AC3E}">
        <p14:creationId xmlns:p14="http://schemas.microsoft.com/office/powerpoint/2010/main" val="10424523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private registries</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By default, all images are pushed to and pulled from Docker Hub</a:t>
            </a:r>
          </a:p>
          <a:p>
            <a:pPr marL="285750" indent="-285750">
              <a:buFont typeface="Arial" panose="020B0604020202020204" pitchFamily="34" charset="0"/>
              <a:buChar char="•"/>
            </a:pPr>
            <a:r>
              <a:rPr lang="en-US" sz="2000" dirty="0">
                <a:solidFill>
                  <a:schemeClr val="bg1"/>
                </a:solidFill>
              </a:rPr>
              <a:t>To push to a different registry, just include the URL to it in your image name. This tells Docker where to push or pull from.</a:t>
            </a:r>
          </a:p>
          <a:p>
            <a:pPr marL="742950" lvl="1" indent="-285750">
              <a:buFont typeface="Arial" panose="020B0604020202020204" pitchFamily="34" charset="0"/>
              <a:buChar char="•"/>
            </a:pPr>
            <a:r>
              <a:rPr lang="en-US" sz="2000" dirty="0">
                <a:solidFill>
                  <a:schemeClr val="bg1"/>
                </a:solidFill>
              </a:rPr>
              <a:t>For example, </a:t>
            </a:r>
            <a:r>
              <a:rPr lang="en-US" sz="2000" dirty="0" err="1">
                <a:solidFill>
                  <a:schemeClr val="bg1"/>
                </a:solidFill>
              </a:rPr>
              <a:t>mycompanyregistry.com</a:t>
            </a:r>
            <a:r>
              <a:rPr lang="en-US" sz="2000" dirty="0">
                <a:solidFill>
                  <a:schemeClr val="bg1"/>
                </a:solidFill>
              </a:rPr>
              <a:t>/mynginx:1.0</a:t>
            </a:r>
          </a:p>
          <a:p>
            <a:pPr marL="742950" lvl="1" indent="-285750">
              <a:buFont typeface="Arial" panose="020B0604020202020204" pitchFamily="34" charset="0"/>
              <a:buChar char="•"/>
            </a:pPr>
            <a:r>
              <a:rPr lang="en-US" sz="2000" dirty="0">
                <a:solidFill>
                  <a:schemeClr val="bg1"/>
                </a:solidFill>
              </a:rPr>
              <a:t>If the registry is secured, then use a </a:t>
            </a:r>
            <a:r>
              <a:rPr lang="en-US" sz="2000" dirty="0">
                <a:solidFill>
                  <a:schemeClr val="bg1"/>
                </a:solidFill>
                <a:latin typeface="Courier New" panose="02070309020205020404" pitchFamily="49" charset="0"/>
                <a:cs typeface="Courier New" panose="02070309020205020404" pitchFamily="49" charset="0"/>
              </a:rPr>
              <a:t>docker login </a:t>
            </a:r>
            <a:r>
              <a:rPr lang="en-US" sz="2000" dirty="0">
                <a:solidFill>
                  <a:schemeClr val="bg1"/>
                </a:solidFill>
              </a:rPr>
              <a:t>command to gain access</a:t>
            </a:r>
          </a:p>
        </p:txBody>
      </p:sp>
    </p:spTree>
    <p:extLst>
      <p:ext uri="{BB962C8B-B14F-4D97-AF65-F5344CB8AC3E}">
        <p14:creationId xmlns:p14="http://schemas.microsoft.com/office/powerpoint/2010/main" val="23588903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Docker containers run the same based on the image every time. They are intended to be fully encapsulated.</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You can provide some basic runtime configurations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Port mapping from container to host</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Volume mapping from container FS to host FS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Environment variables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Resource allowances (CPU, memory)</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Network info</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And much more</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a black box</a:t>
            </a:r>
            <a:endParaRPr lang="en-US" sz="6000" dirty="0"/>
          </a:p>
        </p:txBody>
      </p:sp>
    </p:spTree>
    <p:extLst>
      <p:ext uri="{BB962C8B-B14F-4D97-AF65-F5344CB8AC3E}">
        <p14:creationId xmlns:p14="http://schemas.microsoft.com/office/powerpoint/2010/main" val="24646446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0" name="TextBox 9"/>
            <p:cNvSpPr txBox="1"/>
            <p:nvPr/>
          </p:nvSpPr>
          <p:spPr>
            <a:xfrm>
              <a:off x="1854594" y="1710171"/>
              <a:ext cx="10164581"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4: </a:t>
              </a:r>
              <a:r>
                <a:rPr lang="en-US" sz="3600" dirty="0" err="1">
                  <a:solidFill>
                    <a:schemeClr val="bg1"/>
                  </a:solidFill>
                  <a:latin typeface="Bebas Neue" panose="020B0606020202050201" pitchFamily="34" charset="0"/>
                </a:rPr>
                <a:t>rv</a:t>
              </a:r>
              <a:r>
                <a:rPr lang="en-US" sz="3600" dirty="0">
                  <a:solidFill>
                    <a:schemeClr val="bg1"/>
                  </a:solidFill>
                  <a:latin typeface="Bebas Neue" panose="020B0606020202050201" pitchFamily="34" charset="0"/>
                </a:rPr>
                <a:t> store extended lab</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10052485"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bonus: overview of container orchestration and </a:t>
              </a:r>
              <a:r>
                <a:rPr lang="en-US" sz="3600" dirty="0" err="1">
                  <a:solidFill>
                    <a:schemeClr val="bg1"/>
                  </a:solidFill>
                  <a:latin typeface="Bebas Neue" panose="020B0606020202050201" pitchFamily="34" charset="0"/>
                </a:rPr>
                <a:t>kubernetes</a:t>
              </a:r>
              <a:endParaRPr lang="en-US" sz="3600" dirty="0">
                <a:solidFill>
                  <a:schemeClr val="bg1"/>
                </a:solidFill>
                <a:latin typeface="Bebas Neue" panose="020B0606020202050201" pitchFamily="34" charset="0"/>
              </a:endParaRP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7" name="Rectangle 16"/>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Tree>
    <p:extLst>
      <p:ext uri="{BB962C8B-B14F-4D97-AF65-F5344CB8AC3E}">
        <p14:creationId xmlns:p14="http://schemas.microsoft.com/office/powerpoint/2010/main" val="3921710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cli</a:t>
            </a:r>
            <a:endParaRPr lang="en-US" sz="9600" dirty="0"/>
          </a:p>
        </p:txBody>
      </p:sp>
      <p:pic>
        <p:nvPicPr>
          <p:cNvPr id="27" name="Picture 26">
            <a:extLst>
              <a:ext uri="{FF2B5EF4-FFF2-40B4-BE49-F238E27FC236}">
                <a16:creationId xmlns:a16="http://schemas.microsoft.com/office/drawing/2014/main" id="{F889C0F5-AC87-4C4E-974D-446515C88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18" y="2390608"/>
            <a:ext cx="2095500" cy="1803400"/>
          </a:xfrm>
          <a:prstGeom prst="rect">
            <a:avLst/>
          </a:prstGeom>
        </p:spPr>
      </p:pic>
      <p:sp>
        <p:nvSpPr>
          <p:cNvPr id="5" name="Title 4">
            <a:extLst>
              <a:ext uri="{FF2B5EF4-FFF2-40B4-BE49-F238E27FC236}">
                <a16:creationId xmlns:a16="http://schemas.microsoft.com/office/drawing/2014/main" id="{A4A28832-7275-EA4D-BDAC-ABA4040E8CA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310656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11472"/>
            <a:ext cx="9398524" cy="6463308"/>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Docker command line interface gives us everything we need to build, interact, inspect, and run containers and images. Many of the commands mimic Linux commands. All commands start with “docker”. </a:t>
            </a:r>
          </a:p>
          <a:p>
            <a:r>
              <a:rPr lang="en-US" sz="2000" dirty="0">
                <a:solidFill>
                  <a:schemeClr val="bg1"/>
                </a:solidFill>
                <a:latin typeface="Raleway Medium" panose="020B0603030101060003" pitchFamily="34" charset="77"/>
              </a:rPr>
              <a:t>Reference:</a:t>
            </a:r>
            <a:r>
              <a:rPr lang="en-US" sz="1600" dirty="0">
                <a:solidFill>
                  <a:schemeClr val="bg1"/>
                </a:solidFill>
                <a:latin typeface="Raleway Medium" panose="020B0603030101060003" pitchFamily="34" charset="77"/>
              </a:rPr>
              <a:t> https://</a:t>
            </a:r>
            <a:r>
              <a:rPr lang="en-US" sz="1600" dirty="0" err="1">
                <a:solidFill>
                  <a:schemeClr val="bg1"/>
                </a:solidFill>
                <a:latin typeface="Raleway Medium" panose="020B0603030101060003" pitchFamily="34" charset="77"/>
              </a:rPr>
              <a:t>docs.docker.com</a:t>
            </a:r>
            <a:r>
              <a:rPr lang="en-US" sz="1600" dirty="0">
                <a:solidFill>
                  <a:schemeClr val="bg1"/>
                </a:solidFill>
                <a:latin typeface="Raleway Medium" panose="020B0603030101060003" pitchFamily="34" charset="77"/>
              </a:rPr>
              <a:t>/edge/engine/reference/</a:t>
            </a:r>
            <a:r>
              <a:rPr lang="en-US" sz="1600" dirty="0" err="1">
                <a:solidFill>
                  <a:schemeClr val="bg1"/>
                </a:solidFill>
                <a:latin typeface="Raleway Medium" panose="020B0603030101060003" pitchFamily="34" charset="77"/>
              </a:rPr>
              <a:t>commandline</a:t>
            </a:r>
            <a:r>
              <a:rPr lang="en-US" sz="1600" dirty="0">
                <a:solidFill>
                  <a:schemeClr val="bg1"/>
                </a:solidFill>
                <a:latin typeface="Raleway Medium" panose="020B0603030101060003" pitchFamily="34" charset="77"/>
              </a:rPr>
              <a:t>/docker/</a:t>
            </a:r>
            <a:endParaRPr lang="en-US" sz="2000" dirty="0">
              <a:solidFill>
                <a:schemeClr val="bg1"/>
              </a:solidFill>
              <a:latin typeface="Raleway Medium" panose="020B0603030101060003" pitchFamily="34" charset="77"/>
            </a:endParaRPr>
          </a:p>
          <a:p>
            <a:endParaRPr lang="en-US" sz="20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Containers: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ps</a:t>
            </a:r>
            <a:r>
              <a:rPr lang="en-US" sz="2000" dirty="0">
                <a:solidFill>
                  <a:schemeClr val="bg1"/>
                </a:solidFill>
                <a:latin typeface="Raleway Medium" panose="020B0603030101060003" pitchFamily="34" charset="77"/>
              </a:rPr>
              <a:t> – list running containers (include –a to see stopped containers)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rm</a:t>
            </a:r>
            <a:r>
              <a:rPr lang="en-US" sz="2000" dirty="0">
                <a:solidFill>
                  <a:schemeClr val="bg1"/>
                </a:solidFill>
                <a:latin typeface="Raleway Medium" panose="020B0603030101060003" pitchFamily="34" charset="77"/>
              </a:rPr>
              <a:t> – remove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inspect – inspect running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start – start a stopped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stop – stop running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restart – restart a container</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cp</a:t>
            </a:r>
            <a:r>
              <a:rPr lang="en-US" sz="2000" dirty="0">
                <a:solidFill>
                  <a:schemeClr val="bg1"/>
                </a:solidFill>
                <a:latin typeface="Raleway Medium" panose="020B0603030101060003" pitchFamily="34" charset="77"/>
              </a:rPr>
              <a:t> – copy files to/from a container to local filesystem</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logs – show the console output from a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top – show the running processes from a container</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cli</a:t>
            </a:r>
            <a:endParaRPr lang="en-US" sz="6000" dirty="0"/>
          </a:p>
        </p:txBody>
      </p:sp>
    </p:spTree>
    <p:extLst>
      <p:ext uri="{BB962C8B-B14F-4D97-AF65-F5344CB8AC3E}">
        <p14:creationId xmlns:p14="http://schemas.microsoft.com/office/powerpoint/2010/main" val="4207260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Images:</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Build – build an image from </a:t>
            </a:r>
            <a:r>
              <a:rPr lang="en-US" sz="2000" dirty="0" err="1">
                <a:solidFill>
                  <a:schemeClr val="bg1"/>
                </a:solidFill>
                <a:latin typeface="Raleway Medium" panose="020B0603030101060003" pitchFamily="34" charset="77"/>
              </a:rPr>
              <a:t>Dockerfile</a:t>
            </a:r>
            <a:endParaRPr lang="en-US" sz="20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images – show images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rmi</a:t>
            </a:r>
            <a:r>
              <a:rPr lang="en-US" sz="2000" dirty="0">
                <a:solidFill>
                  <a:schemeClr val="bg1"/>
                </a:solidFill>
                <a:latin typeface="Raleway Medium" panose="020B0603030101060003" pitchFamily="34" charset="77"/>
              </a:rPr>
              <a:t> – remove image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run – run a container from an image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-d – detached</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-p – port mapping</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-it – interactive (gets you a command line in the container)</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--name – assign a name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-e – environment variable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-v – volume mapping</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history – show image history</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push – push the image to a repo</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pull – pull an image from a repo</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tag – tag an image</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cli</a:t>
            </a:r>
            <a:endParaRPr lang="en-US" sz="6000" dirty="0"/>
          </a:p>
        </p:txBody>
      </p:sp>
    </p:spTree>
    <p:extLst>
      <p:ext uri="{BB962C8B-B14F-4D97-AF65-F5344CB8AC3E}">
        <p14:creationId xmlns:p14="http://schemas.microsoft.com/office/powerpoint/2010/main" val="39255444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55048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err="1">
                <a:solidFill>
                  <a:prstClr val="white"/>
                </a:solidFill>
              </a:rPr>
              <a:t>Cli</a:t>
            </a:r>
            <a:r>
              <a:rPr lang="en-US" sz="8800" dirty="0">
                <a:solidFill>
                  <a:prstClr val="white"/>
                </a:solidFill>
              </a:rPr>
              <a:t>: lab</a:t>
            </a:r>
            <a:endParaRPr lang="en-US" sz="88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1200947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46331"/>
          </a:xfrm>
          <a:prstGeom prst="rect">
            <a:avLst/>
          </a:prstGeom>
          <a:noFill/>
        </p:spPr>
        <p:txBody>
          <a:bodyPr wrap="square" rtlCol="0">
            <a:spAutoFit/>
          </a:bodyPr>
          <a:lstStyle/>
          <a:p>
            <a:pPr marL="342900"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Docker cli – </a:t>
            </a:r>
            <a:r>
              <a:rPr lang="en-US" sz="6000" dirty="0">
                <a:solidFill>
                  <a:schemeClr val="accent3"/>
                </a:solidFill>
              </a:rPr>
              <a:t>lab</a:t>
            </a:r>
            <a:endParaRPr lang="en-US" sz="6000" dirty="0"/>
          </a:p>
        </p:txBody>
      </p:sp>
      <p:sp>
        <p:nvSpPr>
          <p:cNvPr id="2" name="Rectangle 1">
            <a:extLst>
              <a:ext uri="{FF2B5EF4-FFF2-40B4-BE49-F238E27FC236}">
                <a16:creationId xmlns:a16="http://schemas.microsoft.com/office/drawing/2014/main" id="{8261E1B9-9624-8D4B-8372-C7376EDCFDAC}"/>
              </a:ext>
            </a:extLst>
          </p:cNvPr>
          <p:cNvSpPr/>
          <p:nvPr/>
        </p:nvSpPr>
        <p:spPr>
          <a:xfrm>
            <a:off x="1311896" y="1168924"/>
            <a:ext cx="10137981" cy="4031873"/>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Find the online Docker documentation</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Experiment with the following common commands:</a:t>
            </a: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a:t>
            </a:r>
            <a:r>
              <a:rPr lang="en-US" sz="2400" dirty="0" err="1">
                <a:solidFill>
                  <a:schemeClr val="bg1"/>
                </a:solidFill>
                <a:latin typeface="Raleway Medium" panose="020B0603030101060003" pitchFamily="34" charset="77"/>
              </a:rPr>
              <a:t>ps</a:t>
            </a:r>
            <a:r>
              <a:rPr lang="en-US" sz="2400" dirty="0">
                <a:solidFill>
                  <a:schemeClr val="bg1"/>
                </a:solidFill>
                <a:latin typeface="Raleway Medium" panose="020B0603030101060003" pitchFamily="34" charset="77"/>
              </a:rPr>
              <a:t> (including stopped containers)</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images</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a:t>
            </a:r>
            <a:r>
              <a:rPr lang="en-US" sz="2400" dirty="0" err="1">
                <a:solidFill>
                  <a:schemeClr val="bg1"/>
                </a:solidFill>
                <a:latin typeface="Raleway Medium" panose="020B0603030101060003" pitchFamily="34" charset="77"/>
              </a:rPr>
              <a:t>rm</a:t>
            </a:r>
            <a:r>
              <a:rPr lang="en-US" sz="2400" dirty="0">
                <a:solidFill>
                  <a:schemeClr val="bg1"/>
                </a:solidFill>
                <a:latin typeface="Raleway Medium" panose="020B0603030101060003" pitchFamily="34" charset="77"/>
              </a:rPr>
              <a:t> and </a:t>
            </a:r>
            <a:r>
              <a:rPr lang="en-US" sz="2400" dirty="0" err="1">
                <a:solidFill>
                  <a:schemeClr val="bg1"/>
                </a:solidFill>
                <a:latin typeface="Raleway Medium" panose="020B0603030101060003" pitchFamily="34" charset="77"/>
              </a:rPr>
              <a:t>rmi</a:t>
            </a: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logs</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pull (try the </a:t>
            </a:r>
            <a:r>
              <a:rPr lang="en-US" sz="2400" dirty="0" err="1">
                <a:solidFill>
                  <a:schemeClr val="bg1"/>
                </a:solidFill>
                <a:latin typeface="Raleway Medium" panose="020B0603030101060003" pitchFamily="34" charset="77"/>
              </a:rPr>
              <a:t>busybox</a:t>
            </a:r>
            <a:r>
              <a:rPr lang="en-US" sz="2400" dirty="0">
                <a:solidFill>
                  <a:schemeClr val="bg1"/>
                </a:solidFill>
                <a:latin typeface="Raleway Medium" panose="020B0603030101060003" pitchFamily="34" charset="77"/>
              </a:rPr>
              <a:t> image)</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run (try the </a:t>
            </a:r>
            <a:r>
              <a:rPr lang="en-US" sz="2400" dirty="0" err="1">
                <a:solidFill>
                  <a:schemeClr val="bg1"/>
                </a:solidFill>
                <a:latin typeface="Raleway Medium" panose="020B0603030101060003" pitchFamily="34" charset="77"/>
              </a:rPr>
              <a:t>busybox</a:t>
            </a:r>
            <a:r>
              <a:rPr lang="en-US" sz="2400" dirty="0">
                <a:solidFill>
                  <a:schemeClr val="bg1"/>
                </a:solidFill>
                <a:latin typeface="Raleway Medium" panose="020B0603030101060003" pitchFamily="34" charset="77"/>
              </a:rPr>
              <a:t> image)</a:t>
            </a: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1257300" lvl="2"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Tree>
    <p:extLst>
      <p:ext uri="{BB962C8B-B14F-4D97-AF65-F5344CB8AC3E}">
        <p14:creationId xmlns:p14="http://schemas.microsoft.com/office/powerpoint/2010/main" val="27521688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Jenkins</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2037092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get a crash course on spinning up Docker containers. I have not provided the commands to do this. You’ll find it in the image page on Docker Hub!</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Let’s run a container of the Jenkins image on our local machines.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Find the image on Docker Hub – review the instructions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Run the image locally</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Bring up the UI in your browser</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Inspect the logs for the key to login</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Now spin up a new Jenkins container while the old one is still running. Then try to connect to it as well with a browser.</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Jenkins lab</a:t>
            </a:r>
          </a:p>
        </p:txBody>
      </p:sp>
    </p:spTree>
    <p:extLst>
      <p:ext uri="{BB962C8B-B14F-4D97-AF65-F5344CB8AC3E}">
        <p14:creationId xmlns:p14="http://schemas.microsoft.com/office/powerpoint/2010/main" val="427929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err="1">
                <a:solidFill>
                  <a:schemeClr val="bg1"/>
                </a:solidFill>
              </a:rPr>
              <a:t>mysql</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8553803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93647"/>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see some additional runtime parameters that can be passed in to a container.</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Let’s run a container of the </a:t>
            </a:r>
            <a:r>
              <a:rPr lang="en-US" sz="2400" dirty="0" err="1">
                <a:solidFill>
                  <a:schemeClr val="bg1"/>
                </a:solidFill>
                <a:latin typeface="Raleway Medium" panose="020B0603030101060003" pitchFamily="34" charset="77"/>
              </a:rPr>
              <a:t>Mysql</a:t>
            </a:r>
            <a:r>
              <a:rPr lang="en-US" sz="2400" dirty="0">
                <a:solidFill>
                  <a:schemeClr val="bg1"/>
                </a:solidFill>
                <a:latin typeface="Raleway Medium" panose="020B0603030101060003" pitchFamily="34" charset="77"/>
              </a:rPr>
              <a:t> image on our local machines.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Find the image on Docker Hub – review the instructions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Run the image locally (use tag 5.7). Pass in environment variables to allow access to the database and also volume mapping.</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If you have </a:t>
            </a:r>
            <a:r>
              <a:rPr lang="en-US" sz="2400" dirty="0" err="1">
                <a:solidFill>
                  <a:schemeClr val="bg1"/>
                </a:solidFill>
                <a:latin typeface="Raleway Medium" panose="020B0603030101060003" pitchFamily="34" charset="77"/>
              </a:rPr>
              <a:t>Mysql</a:t>
            </a:r>
            <a:r>
              <a:rPr lang="en-US" sz="2400" dirty="0">
                <a:solidFill>
                  <a:schemeClr val="bg1"/>
                </a:solidFill>
                <a:latin typeface="Raleway Medium" panose="020B0603030101060003" pitchFamily="34" charset="77"/>
              </a:rPr>
              <a:t> tools already installed on your workstation, try to connect, add some data.</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Once done Tim will demo it, changing data and then killing the container to demonstrate how the volume lives on.</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err="1">
                <a:solidFill>
                  <a:schemeClr val="accent3"/>
                </a:solidFill>
              </a:rPr>
              <a:t>mysql</a:t>
            </a:r>
            <a:r>
              <a:rPr lang="en-US" sz="6000" dirty="0">
                <a:solidFill>
                  <a:schemeClr val="accent3"/>
                </a:solidFill>
              </a:rPr>
              <a:t> walkthrough</a:t>
            </a:r>
          </a:p>
        </p:txBody>
      </p:sp>
    </p:spTree>
    <p:extLst>
      <p:ext uri="{BB962C8B-B14F-4D97-AF65-F5344CB8AC3E}">
        <p14:creationId xmlns:p14="http://schemas.microsoft.com/office/powerpoint/2010/main" val="2503968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261884"/>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Command to run with port mapping, environment, and volume:</a:t>
            </a:r>
          </a:p>
          <a:p>
            <a:r>
              <a:rPr lang="en-US" sz="1400" dirty="0">
                <a:solidFill>
                  <a:schemeClr val="bg1"/>
                </a:solidFill>
                <a:latin typeface="Courier New" panose="02070309020205020404" pitchFamily="49" charset="0"/>
                <a:cs typeface="Courier New" panose="02070309020205020404" pitchFamily="49" charset="0"/>
              </a:rPr>
              <a:t>docker run --name some-</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 -v /Users/</a:t>
            </a:r>
            <a:r>
              <a:rPr lang="en-US" sz="1400" dirty="0" err="1">
                <a:solidFill>
                  <a:schemeClr val="bg1"/>
                </a:solidFill>
                <a:latin typeface="Courier New" panose="02070309020205020404" pitchFamily="49" charset="0"/>
                <a:cs typeface="Courier New" panose="02070309020205020404" pitchFamily="49" charset="0"/>
              </a:rPr>
              <a:t>tsolley</a:t>
            </a:r>
            <a:r>
              <a:rPr lang="en-US" sz="1400" dirty="0">
                <a:solidFill>
                  <a:schemeClr val="bg1"/>
                </a:solidFill>
                <a:latin typeface="Courier New" panose="02070309020205020404" pitchFamily="49" charset="0"/>
                <a:cs typeface="Courier New" panose="02070309020205020404" pitchFamily="49" charset="0"/>
              </a:rPr>
              <a:t>/Desktop/Temp/</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a:t>
            </a:r>
            <a:r>
              <a:rPr lang="en-US" sz="1400" dirty="0" err="1">
                <a:solidFill>
                  <a:schemeClr val="bg1"/>
                </a:solidFill>
                <a:latin typeface="Courier New" panose="02070309020205020404" pitchFamily="49" charset="0"/>
                <a:cs typeface="Courier New" panose="02070309020205020404" pitchFamily="49" charset="0"/>
              </a:rPr>
              <a:t>var</a:t>
            </a:r>
            <a:r>
              <a:rPr lang="en-US" sz="1400" dirty="0">
                <a:solidFill>
                  <a:schemeClr val="bg1"/>
                </a:solidFill>
                <a:latin typeface="Courier New" panose="02070309020205020404" pitchFamily="49" charset="0"/>
                <a:cs typeface="Courier New" panose="02070309020205020404" pitchFamily="49" charset="0"/>
              </a:rPr>
              <a:t>/lib/</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 -e MYSQL_ROOT_PASSWORD=my-secret-pw -d -p 3306:3306 mysql:5.7</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err="1">
                <a:solidFill>
                  <a:schemeClr val="accent3"/>
                </a:solidFill>
              </a:rPr>
              <a:t>mysql</a:t>
            </a:r>
            <a:r>
              <a:rPr lang="en-US" sz="6000" dirty="0">
                <a:solidFill>
                  <a:schemeClr val="accent3"/>
                </a:solidFill>
              </a:rPr>
              <a:t> lab</a:t>
            </a:r>
          </a:p>
        </p:txBody>
      </p:sp>
    </p:spTree>
    <p:extLst>
      <p:ext uri="{BB962C8B-B14F-4D97-AF65-F5344CB8AC3E}">
        <p14:creationId xmlns:p14="http://schemas.microsoft.com/office/powerpoint/2010/main" val="39227592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3178308"/>
            <a:ext cx="11175647" cy="609600"/>
          </a:xfrm>
        </p:spPr>
        <p:txBody>
          <a:bodyPr>
            <a:noAutofit/>
          </a:bodyPr>
          <a:lstStyle/>
          <a:p>
            <a:r>
              <a:rPr lang="en-US" sz="9600" dirty="0">
                <a:solidFill>
                  <a:prstClr val="white"/>
                </a:solidFill>
              </a:rPr>
              <a:t>Class introductions</a:t>
            </a:r>
            <a:endParaRPr lang="en-US" sz="9600" dirty="0"/>
          </a:p>
        </p:txBody>
      </p:sp>
    </p:spTree>
    <p:extLst>
      <p:ext uri="{BB962C8B-B14F-4D97-AF65-F5344CB8AC3E}">
        <p14:creationId xmlns:p14="http://schemas.microsoft.com/office/powerpoint/2010/main" val="37370109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What is 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an example of infrastructure as code. It represents a repeatable build of your Docker image. It can be stored in your code repo, versioned, and reviewed.</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Let’s jump right in and create a Docker image that is a web server.</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Start by creating a simple HTML file that we can view. We’ll serve up this file from the container.</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endParaRPr lang="en-US" sz="6000" dirty="0">
              <a:solidFill>
                <a:schemeClr val="accent3"/>
              </a:solidFill>
            </a:endParaRPr>
          </a:p>
        </p:txBody>
      </p:sp>
    </p:spTree>
    <p:extLst>
      <p:ext uri="{BB962C8B-B14F-4D97-AF65-F5344CB8AC3E}">
        <p14:creationId xmlns:p14="http://schemas.microsoft.com/office/powerpoint/2010/main" val="21083161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create our first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and talk about what it all means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FROM – let’s use the </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 base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MAINTAINER – An owner (no functionality)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WORKDIR – Change to a directory until changed again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USER – Change to a user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RUN – Run a Linux command in a new layer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EXPOSE – Tells what ports this container will listen on. Does not actually publish a port, but is rather like documentation.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ADD and COPY – copy static files to /</a:t>
            </a:r>
            <a:r>
              <a:rPr lang="en-US" sz="2400" dirty="0" err="1">
                <a:solidFill>
                  <a:schemeClr val="bg1"/>
                </a:solidFill>
                <a:latin typeface="Raleway Medium" panose="020B0603030101060003" pitchFamily="34" charset="77"/>
              </a:rPr>
              <a:t>usr</a:t>
            </a:r>
            <a:r>
              <a:rPr lang="en-US" sz="2400" dirty="0">
                <a:solidFill>
                  <a:schemeClr val="bg1"/>
                </a:solidFill>
                <a:latin typeface="Raleway Medium" panose="020B0603030101060003" pitchFamily="34" charset="77"/>
              </a:rPr>
              <a:t>/share/</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/html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ENTRYPOINT – The command to be run when container is started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CMD – provides defaults to be run after the ENTRYPOINT</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Then let’s build it, tag it, and run it. Then inspect the logs. Also, try to view the web page.</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lab</a:t>
            </a:r>
          </a:p>
        </p:txBody>
      </p:sp>
    </p:spTree>
    <p:extLst>
      <p:ext uri="{BB962C8B-B14F-4D97-AF65-F5344CB8AC3E}">
        <p14:creationId xmlns:p14="http://schemas.microsoft.com/office/powerpoint/2010/main" val="108853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Docker is intended to run a single process per container. This is important as if the process faults, then the whole container can be thrown out and a new one created.</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You can get around this by using </a:t>
            </a:r>
            <a:r>
              <a:rPr lang="en-US" sz="2400" dirty="0" err="1">
                <a:solidFill>
                  <a:schemeClr val="bg1"/>
                </a:solidFill>
                <a:latin typeface="Raleway Medium" panose="020B0603030101060003" pitchFamily="34" charset="77"/>
              </a:rPr>
              <a:t>systemd</a:t>
            </a:r>
            <a:r>
              <a:rPr lang="en-US" sz="2400" dirty="0">
                <a:solidFill>
                  <a:schemeClr val="bg1"/>
                </a:solidFill>
                <a:latin typeface="Raleway Medium" panose="020B0603030101060003" pitchFamily="34" charset="77"/>
              </a:rPr>
              <a:t> or </a:t>
            </a:r>
            <a:r>
              <a:rPr lang="en-US" sz="2400" dirty="0" err="1">
                <a:solidFill>
                  <a:schemeClr val="bg1"/>
                </a:solidFill>
                <a:latin typeface="Raleway Medium" panose="020B0603030101060003" pitchFamily="34" charset="77"/>
              </a:rPr>
              <a:t>supervisord</a:t>
            </a:r>
            <a:r>
              <a:rPr lang="en-US" sz="2400" dirty="0">
                <a:solidFill>
                  <a:schemeClr val="bg1"/>
                </a:solidFill>
                <a:latin typeface="Raleway Medium" panose="020B0603030101060003" pitchFamily="34" charset="77"/>
              </a:rPr>
              <a:t> as the single process, which monitors and manages multiple other processes.</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single process</a:t>
            </a:r>
            <a:endParaRPr lang="en-US" sz="6000" dirty="0"/>
          </a:p>
        </p:txBody>
      </p:sp>
    </p:spTree>
    <p:extLst>
      <p:ext uri="{BB962C8B-B14F-4D97-AF65-F5344CB8AC3E}">
        <p14:creationId xmlns:p14="http://schemas.microsoft.com/office/powerpoint/2010/main" val="36865057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a:solidFill>
                  <a:schemeClr val="accent3"/>
                </a:solidFill>
                <a:latin typeface="Bebas Neue" panose="020B0606020202050201" pitchFamily="34" charset="0"/>
              </a:rPr>
              <a:t>wrap </a:t>
            </a:r>
            <a:r>
              <a:rPr lang="en-US" sz="6600" dirty="0">
                <a:solidFill>
                  <a:schemeClr val="accent3"/>
                </a:solidFill>
                <a:latin typeface="Bebas Neue" panose="020B0606020202050201" pitchFamily="34" charset="0"/>
              </a:rPr>
              <a:t>up</a:t>
            </a: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31508098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Vital statistics check</a:t>
            </a:r>
            <a:endParaRPr lang="en-US" sz="9600" dirty="0"/>
          </a:p>
        </p:txBody>
      </p:sp>
      <p:sp>
        <p:nvSpPr>
          <p:cNvPr id="22" name="TextBox 21">
            <a:extLst>
              <a:ext uri="{FF2B5EF4-FFF2-40B4-BE49-F238E27FC236}">
                <a16:creationId xmlns:a16="http://schemas.microsoft.com/office/drawing/2014/main" id="{26FA6184-8AFB-454F-8905-1BE9DAF38E72}"/>
              </a:ext>
            </a:extLst>
          </p:cNvPr>
          <p:cNvSpPr txBox="1"/>
          <p:nvPr/>
        </p:nvSpPr>
        <p:spPr>
          <a:xfrm>
            <a:off x="2734465" y="4357203"/>
            <a:ext cx="6606614" cy="1200329"/>
          </a:xfrm>
          <a:prstGeom prst="rect">
            <a:avLst/>
          </a:prstGeom>
          <a:noFill/>
        </p:spPr>
        <p:txBody>
          <a:bodyPr wrap="square" rtlCol="0">
            <a:spAutoFit/>
          </a:bodyPr>
          <a:lstStyle/>
          <a:p>
            <a:r>
              <a:rPr lang="en-US" dirty="0">
                <a:solidFill>
                  <a:schemeClr val="bg1"/>
                </a:solidFill>
                <a:latin typeface="Raleway Medium" panose="020B0603030101060003" pitchFamily="34" charset="77"/>
              </a:rPr>
              <a:t>Let’s get a sense for class knowledge and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Experience with Docker?</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Development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Ops or DevOps experience</a:t>
            </a:r>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2886687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Ratings/class survey</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264146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a:ex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Class sign-in</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303031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Influencer - With Logo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18CCF"/>
        </a:solidFill>
        <a:ln w="38100">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381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fluencer - No Log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34615</TotalTime>
  <Words>3334</Words>
  <Application>Microsoft Macintosh PowerPoint</Application>
  <PresentationFormat>Widescreen</PresentationFormat>
  <Paragraphs>393</Paragraphs>
  <Slides>63</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63</vt:i4>
      </vt:variant>
    </vt:vector>
  </HeadingPairs>
  <TitlesOfParts>
    <vt:vector size="71" baseType="lpstr">
      <vt:lpstr>Arial</vt:lpstr>
      <vt:lpstr>Bebas Neue</vt:lpstr>
      <vt:lpstr>Calibri</vt:lpstr>
      <vt:lpstr>Courier New</vt:lpstr>
      <vt:lpstr>Raleway Medium</vt:lpstr>
      <vt:lpstr>Roboto Light</vt:lpstr>
      <vt:lpstr>Influencer - With Logos</vt:lpstr>
      <vt:lpstr>Influencer - No Logos</vt:lpstr>
      <vt:lpstr>PowerPoint Presentation</vt:lpstr>
      <vt:lpstr>Tim Solley</vt:lpstr>
      <vt:lpstr>agenda</vt:lpstr>
      <vt:lpstr>PowerPoint Presentation</vt:lpstr>
      <vt:lpstr>PowerPoint Presentation</vt:lpstr>
      <vt:lpstr>Class introductions</vt:lpstr>
      <vt:lpstr>PowerPoint Presentation</vt:lpstr>
      <vt:lpstr>PowerPoint Presentation</vt:lpstr>
      <vt:lpstr>PowerPoint Presentation</vt:lpstr>
      <vt:lpstr>Exercise files</vt:lpstr>
      <vt:lpstr>Part 1   intro to microservices</vt:lpstr>
      <vt:lpstr>PowerPoint Presentation</vt:lpstr>
      <vt:lpstr>microservices - overview</vt:lpstr>
      <vt:lpstr>microservices – monolith example</vt:lpstr>
      <vt:lpstr>microservices – microservice example</vt:lpstr>
      <vt:lpstr>microservices - benefits</vt:lpstr>
      <vt:lpstr>microservices - disadvantages</vt:lpstr>
      <vt:lpstr>Ecommerce app</vt:lpstr>
      <vt:lpstr>microservices – discussion</vt:lpstr>
      <vt:lpstr>microservices – discussion</vt:lpstr>
      <vt:lpstr>PowerPoint Presentation</vt:lpstr>
      <vt:lpstr>Stateless applications - overview</vt:lpstr>
      <vt:lpstr>Stateless applications - JWT</vt:lpstr>
      <vt:lpstr>Stateless applications - JWT</vt:lpstr>
      <vt:lpstr>PowerPoint Presentation</vt:lpstr>
      <vt:lpstr>Single responsibility principle - overview</vt:lpstr>
      <vt:lpstr>PowerPoint Presentation</vt:lpstr>
      <vt:lpstr>Auto-scaling and healing - overview</vt:lpstr>
      <vt:lpstr>PowerPoint Presentation</vt:lpstr>
      <vt:lpstr>Rest api- overview</vt:lpstr>
      <vt:lpstr>PowerPoint Presentation</vt:lpstr>
      <vt:lpstr>Disposable infrastructure - overview</vt:lpstr>
      <vt:lpstr>Intro to containers and docker</vt:lpstr>
      <vt:lpstr>PowerPoint Presentation</vt:lpstr>
      <vt:lpstr>containers – what are they?</vt:lpstr>
      <vt:lpstr>container analogy</vt:lpstr>
      <vt:lpstr>PowerPoint Presentation</vt:lpstr>
      <vt:lpstr>containers – like a vm, but not a vm</vt:lpstr>
      <vt:lpstr>PowerPoint Presentation</vt:lpstr>
      <vt:lpstr>containers – what are they used for?</vt:lpstr>
      <vt:lpstr>PowerPoint Presentation</vt:lpstr>
      <vt:lpstr>PowerPoint Presentation</vt:lpstr>
      <vt:lpstr>docker – fundamental concepts</vt:lpstr>
      <vt:lpstr>docker – images and layers</vt:lpstr>
      <vt:lpstr>docker – image names and tags</vt:lpstr>
      <vt:lpstr>docker – containers</vt:lpstr>
      <vt:lpstr>docker – registries/repositories</vt:lpstr>
      <vt:lpstr>docker – private registries</vt:lpstr>
      <vt:lpstr>docker – a black box</vt:lpstr>
      <vt:lpstr>PowerPoint Presentation</vt:lpstr>
      <vt:lpstr>Docker cli</vt:lpstr>
      <vt:lpstr>Docker cli</vt:lpstr>
      <vt:lpstr>PowerPoint Presentation</vt:lpstr>
      <vt:lpstr>Docker cli – lab</vt:lpstr>
      <vt:lpstr>Jenkins</vt:lpstr>
      <vt:lpstr>docker – Jenkins lab</vt:lpstr>
      <vt:lpstr>mysql</vt:lpstr>
      <vt:lpstr>docker – mysql walkthrough</vt:lpstr>
      <vt:lpstr>docker – mysql lab</vt:lpstr>
      <vt:lpstr>Dockerfile</vt:lpstr>
      <vt:lpstr>dockerfile – lab</vt:lpstr>
      <vt:lpstr>docker – single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Noar</dc:creator>
  <cp:lastModifiedBy>Tim Solley</cp:lastModifiedBy>
  <cp:revision>1295</cp:revision>
  <dcterms:created xsi:type="dcterms:W3CDTF">2015-11-01T01:40:51Z</dcterms:created>
  <dcterms:modified xsi:type="dcterms:W3CDTF">2019-08-19T16:07:22Z</dcterms:modified>
</cp:coreProperties>
</file>